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7" r:id="rId2"/>
    <p:sldId id="258" r:id="rId3"/>
    <p:sldId id="259" r:id="rId4"/>
    <p:sldId id="338" r:id="rId5"/>
    <p:sldId id="321" r:id="rId6"/>
    <p:sldId id="322" r:id="rId7"/>
    <p:sldId id="323" r:id="rId8"/>
    <p:sldId id="263" r:id="rId9"/>
    <p:sldId id="296" r:id="rId10"/>
    <p:sldId id="264" r:id="rId11"/>
    <p:sldId id="309" r:id="rId12"/>
    <p:sldId id="374" r:id="rId13"/>
    <p:sldId id="267" r:id="rId14"/>
    <p:sldId id="268" r:id="rId15"/>
    <p:sldId id="269" r:id="rId16"/>
    <p:sldId id="313" r:id="rId17"/>
    <p:sldId id="270" r:id="rId18"/>
    <p:sldId id="324" r:id="rId19"/>
    <p:sldId id="271" r:id="rId20"/>
    <p:sldId id="293" r:id="rId21"/>
    <p:sldId id="375" r:id="rId22"/>
    <p:sldId id="377" r:id="rId23"/>
    <p:sldId id="330" r:id="rId24"/>
    <p:sldId id="326" r:id="rId25"/>
    <p:sldId id="327" r:id="rId26"/>
    <p:sldId id="328" r:id="rId27"/>
    <p:sldId id="329" r:id="rId28"/>
    <p:sldId id="363" r:id="rId29"/>
    <p:sldId id="367" r:id="rId30"/>
    <p:sldId id="366" r:id="rId31"/>
    <p:sldId id="365" r:id="rId32"/>
    <p:sldId id="368" r:id="rId33"/>
    <p:sldId id="379" r:id="rId34"/>
    <p:sldId id="386" r:id="rId35"/>
    <p:sldId id="380" r:id="rId36"/>
    <p:sldId id="381" r:id="rId37"/>
    <p:sldId id="382" r:id="rId38"/>
    <p:sldId id="384" r:id="rId39"/>
    <p:sldId id="383" r:id="rId40"/>
    <p:sldId id="385" r:id="rId41"/>
    <p:sldId id="373" r:id="rId42"/>
    <p:sldId id="369" r:id="rId43"/>
    <p:sldId id="370" r:id="rId44"/>
    <p:sldId id="371" r:id="rId45"/>
    <p:sldId id="37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737" autoAdjust="0"/>
  </p:normalViewPr>
  <p:slideViewPr>
    <p:cSldViewPr>
      <p:cViewPr>
        <p:scale>
          <a:sx n="75" d="100"/>
          <a:sy n="75" d="100"/>
        </p:scale>
        <p:origin x="1134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5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114864\Documents\Calidad%20y%20Desarrollo\Scorecards\Ventas%20por%20mes\Ciclo%202017-2018\Scorecard%20Productos%20LTH%202017-2018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114864\Documents\Calidad%20y%20Desarrollo\Scorecards\Ventas%20por%20mes\Ciclo%202017-2018\Scorecard%20Productos%20LTH%202017-2018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114864\Documents\Calidad%20y%20Desarrollo\Scorecards\Ventas%20por%20mes\Ciclo%202017-2018\Scorecard%20Productos%20LTH%202017-2018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114864\Documents\Calidad%20y%20Desarrollo\Scorecards\Ventas%20por%20mes\Ciclo%202017-2018\Scorecard%20Productos%20LTH%202017-2018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114864\Documents\Calidad%20y%20Desarrollo\Scorecards\Ventas%20por%20mes\Ciclo%202017-2018\Scorecard%20Productos%20LTH%202017-2018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114864\Documents\Calidad%20y%20Desarrollo\Scorecards\Ventas%20por%20mes\Ciclo%202017-2018\Scorecard%20Productos%20LTH%202017-2018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Baterias</a:t>
            </a:r>
            <a:r>
              <a:rPr lang="en-US" dirty="0"/>
              <a:t> </a:t>
            </a:r>
            <a:r>
              <a:rPr lang="en-US" dirty="0" smtClean="0"/>
              <a:t>2016 -2017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'General 2016-2017'!$A$79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'General 2016-2017'!$B$65:$O$65</c:f>
              <c:strCache>
                <c:ptCount val="14"/>
                <c:pt idx="0">
                  <c:v>oct-16</c:v>
                </c:pt>
                <c:pt idx="1">
                  <c:v>nov-16</c:v>
                </c:pt>
                <c:pt idx="2">
                  <c:v>dic-16</c:v>
                </c:pt>
                <c:pt idx="3">
                  <c:v>ene-17</c:v>
                </c:pt>
                <c:pt idx="4">
                  <c:v>feb-17</c:v>
                </c:pt>
                <c:pt idx="5">
                  <c:v>mar-17</c:v>
                </c:pt>
                <c:pt idx="6">
                  <c:v>abr-17</c:v>
                </c:pt>
                <c:pt idx="7">
                  <c:v>may-17</c:v>
                </c:pt>
                <c:pt idx="8">
                  <c:v>jun-17</c:v>
                </c:pt>
                <c:pt idx="9">
                  <c:v>jul-17</c:v>
                </c:pt>
                <c:pt idx="10">
                  <c:v>ago-17</c:v>
                </c:pt>
                <c:pt idx="11">
                  <c:v>sep-17</c:v>
                </c:pt>
                <c:pt idx="12">
                  <c:v>Promedio</c:v>
                </c:pt>
                <c:pt idx="13">
                  <c:v>Objetivo</c:v>
                </c:pt>
              </c:strCache>
            </c:strRef>
          </c:cat>
          <c:val>
            <c:numRef>
              <c:f>'General 2016-2017'!$B$79:$O$79</c:f>
              <c:numCache>
                <c:formatCode>General</c:formatCode>
                <c:ptCount val="14"/>
                <c:pt idx="0">
                  <c:v>7204</c:v>
                </c:pt>
                <c:pt idx="1">
                  <c:v>7292</c:v>
                </c:pt>
                <c:pt idx="2">
                  <c:v>8496</c:v>
                </c:pt>
                <c:pt idx="3">
                  <c:v>7711</c:v>
                </c:pt>
                <c:pt idx="4">
                  <c:v>5768</c:v>
                </c:pt>
                <c:pt idx="5">
                  <c:v>6760</c:v>
                </c:pt>
                <c:pt idx="6">
                  <c:v>6291</c:v>
                </c:pt>
                <c:pt idx="7">
                  <c:v>7707</c:v>
                </c:pt>
                <c:pt idx="8">
                  <c:v>8258</c:v>
                </c:pt>
                <c:pt idx="9">
                  <c:v>6350</c:v>
                </c:pt>
                <c:pt idx="10">
                  <c:v>7995</c:v>
                </c:pt>
                <c:pt idx="11">
                  <c:v>7043</c:v>
                </c:pt>
                <c:pt idx="12" formatCode="0">
                  <c:v>7239.583333333333</c:v>
                </c:pt>
                <c:pt idx="13">
                  <c:v>8000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188456"/>
        <c:axId val="154181008"/>
      </c:lineChart>
      <c:catAx>
        <c:axId val="154188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1008"/>
        <c:crosses val="autoZero"/>
        <c:auto val="1"/>
        <c:lblAlgn val="ctr"/>
        <c:lblOffset val="100"/>
        <c:noMultiLvlLbl val="0"/>
      </c:catAx>
      <c:valAx>
        <c:axId val="154181008"/>
        <c:scaling>
          <c:orientation val="minMax"/>
          <c:min val="5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8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Proyeccion 2018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Hoja1!$A$7</c:f>
              <c:strCache>
                <c:ptCount val="1"/>
                <c:pt idx="0">
                  <c:v>Total 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Hoja1!$N$6</c:f>
              <c:strCache>
                <c:ptCount val="1"/>
                <c:pt idx="0">
                  <c:v>Promedio</c:v>
                </c:pt>
              </c:strCache>
            </c:strRef>
          </c:cat>
          <c:val>
            <c:numRef>
              <c:f>Hoja1!$N$7</c:f>
              <c:numCache>
                <c:formatCode>0</c:formatCode>
                <c:ptCount val="1"/>
                <c:pt idx="0">
                  <c:v>7239.583333333333</c:v>
                </c:pt>
              </c:numCache>
            </c:numRef>
          </c:val>
        </c:ser>
        <c:ser>
          <c:idx val="1"/>
          <c:order val="1"/>
          <c:tx>
            <c:strRef>
              <c:f>Hoja1!$A$8</c:f>
              <c:strCache>
                <c:ptCount val="1"/>
                <c:pt idx="0">
                  <c:v>Proyeccion 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Hoja1!$N$6</c:f>
              <c:strCache>
                <c:ptCount val="1"/>
                <c:pt idx="0">
                  <c:v>Promedio</c:v>
                </c:pt>
              </c:strCache>
            </c:strRef>
          </c:cat>
          <c:val>
            <c:numRef>
              <c:f>Hoja1!$N$8</c:f>
              <c:numCache>
                <c:formatCode>0</c:formatCode>
                <c:ptCount val="1"/>
                <c:pt idx="0">
                  <c:v>7601.5625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4184144"/>
        <c:axId val="154186496"/>
      </c:barChart>
      <c:catAx>
        <c:axId val="15418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6496"/>
        <c:crosses val="autoZero"/>
        <c:auto val="1"/>
        <c:lblAlgn val="ctr"/>
        <c:lblOffset val="100"/>
        <c:noMultiLvlLbl val="0"/>
      </c:catAx>
      <c:valAx>
        <c:axId val="154186496"/>
        <c:scaling>
          <c:orientation val="minMax"/>
          <c:min val="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4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LTH </a:t>
            </a:r>
            <a:r>
              <a:rPr lang="en-US" dirty="0" err="1"/>
              <a:t>Litros</a:t>
            </a:r>
            <a:r>
              <a:rPr lang="en-US" dirty="0"/>
              <a:t> </a:t>
            </a:r>
            <a:r>
              <a:rPr lang="en-US" dirty="0" err="1" smtClean="0"/>
              <a:t>Aceite</a:t>
            </a:r>
            <a:r>
              <a:rPr lang="en-US" dirty="0" smtClean="0"/>
              <a:t> 2016-2017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'General 2016-2017'!$A$48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'General 2016-2017'!$B$34:$N$34</c:f>
              <c:strCache>
                <c:ptCount val="13"/>
                <c:pt idx="0">
                  <c:v>oct-16</c:v>
                </c:pt>
                <c:pt idx="1">
                  <c:v>nov-16</c:v>
                </c:pt>
                <c:pt idx="2">
                  <c:v>dic-16</c:v>
                </c:pt>
                <c:pt idx="3">
                  <c:v>ene-17</c:v>
                </c:pt>
                <c:pt idx="4">
                  <c:v>feb-17</c:v>
                </c:pt>
                <c:pt idx="5">
                  <c:v>mar-17</c:v>
                </c:pt>
                <c:pt idx="6">
                  <c:v>abr-17</c:v>
                </c:pt>
                <c:pt idx="7">
                  <c:v>may-17</c:v>
                </c:pt>
                <c:pt idx="8">
                  <c:v>jun-17</c:v>
                </c:pt>
                <c:pt idx="9">
                  <c:v>jul-17</c:v>
                </c:pt>
                <c:pt idx="10">
                  <c:v>ago-17</c:v>
                </c:pt>
                <c:pt idx="11">
                  <c:v>sep-17</c:v>
                </c:pt>
                <c:pt idx="12">
                  <c:v>Promedio</c:v>
                </c:pt>
              </c:strCache>
            </c:strRef>
          </c:cat>
          <c:val>
            <c:numRef>
              <c:f>'General 2016-2017'!$B$48:$N$48</c:f>
              <c:numCache>
                <c:formatCode>General</c:formatCode>
                <c:ptCount val="13"/>
                <c:pt idx="0">
                  <c:v>12685</c:v>
                </c:pt>
                <c:pt idx="1">
                  <c:v>12101</c:v>
                </c:pt>
                <c:pt idx="2">
                  <c:v>17089</c:v>
                </c:pt>
                <c:pt idx="3">
                  <c:v>20382</c:v>
                </c:pt>
                <c:pt idx="4">
                  <c:v>20675</c:v>
                </c:pt>
                <c:pt idx="5">
                  <c:v>19154</c:v>
                </c:pt>
                <c:pt idx="6">
                  <c:v>16807</c:v>
                </c:pt>
                <c:pt idx="7">
                  <c:v>14153</c:v>
                </c:pt>
                <c:pt idx="8">
                  <c:v>16376</c:v>
                </c:pt>
                <c:pt idx="9">
                  <c:v>21802</c:v>
                </c:pt>
                <c:pt idx="10">
                  <c:v>13307</c:v>
                </c:pt>
                <c:pt idx="11">
                  <c:v>9886</c:v>
                </c:pt>
                <c:pt idx="12" formatCode="0">
                  <c:v>16201.416666666666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184536"/>
        <c:axId val="154182968"/>
      </c:lineChart>
      <c:catAx>
        <c:axId val="154184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2968"/>
        <c:crosses val="autoZero"/>
        <c:auto val="1"/>
        <c:lblAlgn val="ctr"/>
        <c:lblOffset val="100"/>
        <c:noMultiLvlLbl val="0"/>
      </c:catAx>
      <c:valAx>
        <c:axId val="154182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4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Proyeccion 2018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Hoja1!$A$24</c:f>
              <c:strCache>
                <c:ptCount val="1"/>
                <c:pt idx="0">
                  <c:v>Total 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Hoja1!$N$23</c:f>
              <c:strCache>
                <c:ptCount val="1"/>
                <c:pt idx="0">
                  <c:v>Promedio</c:v>
                </c:pt>
              </c:strCache>
            </c:strRef>
          </c:cat>
          <c:val>
            <c:numRef>
              <c:f>Hoja1!$N$24</c:f>
              <c:numCache>
                <c:formatCode>0</c:formatCode>
                <c:ptCount val="1"/>
                <c:pt idx="0">
                  <c:v>16201.416666666666</c:v>
                </c:pt>
              </c:numCache>
            </c:numRef>
          </c:val>
        </c:ser>
        <c:ser>
          <c:idx val="1"/>
          <c:order val="1"/>
          <c:tx>
            <c:strRef>
              <c:f>Hoja1!$A$25</c:f>
              <c:strCache>
                <c:ptCount val="1"/>
                <c:pt idx="0">
                  <c:v>Proyeccion 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Hoja1!$N$23</c:f>
              <c:strCache>
                <c:ptCount val="1"/>
                <c:pt idx="0">
                  <c:v>Promedio</c:v>
                </c:pt>
              </c:strCache>
            </c:strRef>
          </c:cat>
          <c:val>
            <c:numRef>
              <c:f>Hoja1!$N$25</c:f>
              <c:numCache>
                <c:formatCode>0</c:formatCode>
                <c:ptCount val="1"/>
                <c:pt idx="0">
                  <c:v>17011.487499999999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185712"/>
        <c:axId val="154186104"/>
      </c:barChart>
      <c:catAx>
        <c:axId val="15418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6104"/>
        <c:crosses val="autoZero"/>
        <c:auto val="1"/>
        <c:lblAlgn val="ctr"/>
        <c:lblOffset val="100"/>
        <c:noMultiLvlLbl val="0"/>
      </c:catAx>
      <c:valAx>
        <c:axId val="154186104"/>
        <c:scaling>
          <c:orientation val="minMax"/>
          <c:min val="10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Filtros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'General 2016-2017'!$A$17</c:f>
              <c:strCache>
                <c:ptCount val="1"/>
                <c:pt idx="0">
                  <c:v>Total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round/>
              </a:ln>
              <a:effectLst/>
            </c:spPr>
            <c:trendlineType val="linear"/>
            <c:dispRSqr val="0"/>
            <c:dispEq val="0"/>
          </c:trendline>
          <c:cat>
            <c:strRef>
              <c:f>'General 2016-2017'!$B$4:$N$4</c:f>
              <c:strCache>
                <c:ptCount val="13"/>
                <c:pt idx="0">
                  <c:v>oct-16</c:v>
                </c:pt>
                <c:pt idx="1">
                  <c:v>nov-16</c:v>
                </c:pt>
                <c:pt idx="2">
                  <c:v>dic-16</c:v>
                </c:pt>
                <c:pt idx="3">
                  <c:v>ene-17</c:v>
                </c:pt>
                <c:pt idx="4">
                  <c:v>feb-17</c:v>
                </c:pt>
                <c:pt idx="5">
                  <c:v>mar-17</c:v>
                </c:pt>
                <c:pt idx="6">
                  <c:v>abr-17</c:v>
                </c:pt>
                <c:pt idx="7">
                  <c:v>may-17</c:v>
                </c:pt>
                <c:pt idx="8">
                  <c:v>jun-17</c:v>
                </c:pt>
                <c:pt idx="9">
                  <c:v>jul-17</c:v>
                </c:pt>
                <c:pt idx="10">
                  <c:v>ago-17</c:v>
                </c:pt>
                <c:pt idx="11">
                  <c:v>sep-17</c:v>
                </c:pt>
                <c:pt idx="12">
                  <c:v>Promedio</c:v>
                </c:pt>
              </c:strCache>
            </c:strRef>
          </c:cat>
          <c:val>
            <c:numRef>
              <c:f>'General 2016-2017'!$B$17:$N$17</c:f>
              <c:numCache>
                <c:formatCode>0</c:formatCode>
                <c:ptCount val="13"/>
                <c:pt idx="0">
                  <c:v>9878</c:v>
                </c:pt>
                <c:pt idx="1">
                  <c:v>11858</c:v>
                </c:pt>
                <c:pt idx="2">
                  <c:v>15182</c:v>
                </c:pt>
                <c:pt idx="3">
                  <c:v>15187</c:v>
                </c:pt>
                <c:pt idx="4">
                  <c:v>13727</c:v>
                </c:pt>
                <c:pt idx="5">
                  <c:v>11990</c:v>
                </c:pt>
                <c:pt idx="6">
                  <c:v>11115</c:v>
                </c:pt>
                <c:pt idx="7">
                  <c:v>14582</c:v>
                </c:pt>
                <c:pt idx="8">
                  <c:v>11267</c:v>
                </c:pt>
                <c:pt idx="9">
                  <c:v>11092</c:v>
                </c:pt>
                <c:pt idx="10">
                  <c:v>13295</c:v>
                </c:pt>
                <c:pt idx="11">
                  <c:v>9315</c:v>
                </c:pt>
                <c:pt idx="12">
                  <c:v>12374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186888"/>
        <c:axId val="154183752"/>
      </c:lineChart>
      <c:catAx>
        <c:axId val="154186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3752"/>
        <c:crosses val="autoZero"/>
        <c:auto val="1"/>
        <c:lblAlgn val="ctr"/>
        <c:lblOffset val="100"/>
        <c:noMultiLvlLbl val="0"/>
      </c:catAx>
      <c:valAx>
        <c:axId val="154183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6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Proyeccion Filtros 2018</a:t>
            </a:r>
            <a:r>
              <a:rPr lang="es-MX" baseline="0"/>
              <a:t> </a:t>
            </a:r>
            <a:endParaRPr lang="es-MX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Hoja1!$A$40</c:f>
              <c:strCache>
                <c:ptCount val="1"/>
                <c:pt idx="0">
                  <c:v>Total 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Hoja1!$N$39</c:f>
              <c:strCache>
                <c:ptCount val="1"/>
                <c:pt idx="0">
                  <c:v>Promedio</c:v>
                </c:pt>
              </c:strCache>
            </c:strRef>
          </c:cat>
          <c:val>
            <c:numRef>
              <c:f>Hoja1!$N$40</c:f>
              <c:numCache>
                <c:formatCode>0</c:formatCode>
                <c:ptCount val="1"/>
                <c:pt idx="0">
                  <c:v>12374</c:v>
                </c:pt>
              </c:numCache>
            </c:numRef>
          </c:val>
        </c:ser>
        <c:ser>
          <c:idx val="1"/>
          <c:order val="1"/>
          <c:tx>
            <c:strRef>
              <c:f>Hoja1!$A$41</c:f>
              <c:strCache>
                <c:ptCount val="1"/>
                <c:pt idx="0">
                  <c:v>Proyeccion 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Hoja1!$N$39</c:f>
              <c:strCache>
                <c:ptCount val="1"/>
                <c:pt idx="0">
                  <c:v>Promedio</c:v>
                </c:pt>
              </c:strCache>
            </c:strRef>
          </c:cat>
          <c:val>
            <c:numRef>
              <c:f>Hoja1!$N$41</c:f>
              <c:numCache>
                <c:formatCode>0</c:formatCode>
                <c:ptCount val="1"/>
                <c:pt idx="0">
                  <c:v>12745.220000000001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187672"/>
        <c:axId val="154183360"/>
      </c:barChart>
      <c:catAx>
        <c:axId val="154187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3360"/>
        <c:crosses val="autoZero"/>
        <c:auto val="1"/>
        <c:lblAlgn val="ctr"/>
        <c:lblOffset val="100"/>
        <c:noMultiLvlLbl val="0"/>
      </c:catAx>
      <c:valAx>
        <c:axId val="154183360"/>
        <c:scaling>
          <c:orientation val="minMax"/>
          <c:min val="10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187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74F6F-72B4-47B4-87A5-D3184EB120AC}" type="doc">
      <dgm:prSet loTypeId="urn:microsoft.com/office/officeart/2005/8/layout/vList5" loCatId="list" qsTypeId="urn:microsoft.com/office/officeart/2005/8/quickstyle/3d3" qsCatId="3D" csTypeId="urn:microsoft.com/office/officeart/2005/8/colors/accent1_5" csCatId="accent1" phldr="1"/>
      <dgm:spPr/>
      <dgm:t>
        <a:bodyPr/>
        <a:lstStyle/>
        <a:p>
          <a:endParaRPr lang="es-MX"/>
        </a:p>
      </dgm:t>
    </dgm:pt>
    <dgm:pt modelId="{CCB2BC5B-2EDD-4A4F-ADDF-B03DDD853F08}">
      <dgm:prSet/>
      <dgm:spPr/>
      <dgm:t>
        <a:bodyPr/>
        <a:lstStyle/>
        <a:p>
          <a:pPr rtl="0"/>
          <a:r>
            <a:rPr lang="es-MX" dirty="0" smtClean="0"/>
            <a:t>Carta Corporativa.</a:t>
          </a:r>
          <a:endParaRPr lang="es-MX" dirty="0"/>
        </a:p>
      </dgm:t>
    </dgm:pt>
    <dgm:pt modelId="{B917AB34-70B9-4975-B4ED-78FBC5536796}" type="parTrans" cxnId="{79EF353B-2D12-468D-8134-54F67763ED0E}">
      <dgm:prSet/>
      <dgm:spPr/>
      <dgm:t>
        <a:bodyPr/>
        <a:lstStyle/>
        <a:p>
          <a:endParaRPr lang="es-MX"/>
        </a:p>
      </dgm:t>
    </dgm:pt>
    <dgm:pt modelId="{346632B9-048A-4EE3-BA9A-FA153BF1F4C1}" type="sibTrans" cxnId="{79EF353B-2D12-468D-8134-54F67763ED0E}">
      <dgm:prSet/>
      <dgm:spPr/>
      <dgm:t>
        <a:bodyPr/>
        <a:lstStyle/>
        <a:p>
          <a:endParaRPr lang="es-MX"/>
        </a:p>
      </dgm:t>
    </dgm:pt>
    <dgm:pt modelId="{8DC8C093-F773-449B-8D2C-8C59930986A1}">
      <dgm:prSet custT="1"/>
      <dgm:spPr/>
      <dgm:t>
        <a:bodyPr/>
        <a:lstStyle/>
        <a:p>
          <a:pPr rtl="0"/>
          <a:r>
            <a:rPr lang="es-MX" sz="1400" dirty="0" smtClean="0"/>
            <a:t>Misión, Visión y Valores.</a:t>
          </a:r>
          <a:endParaRPr lang="es-MX" sz="1400" dirty="0"/>
        </a:p>
      </dgm:t>
    </dgm:pt>
    <dgm:pt modelId="{3B53FCF6-AD8D-4085-BF3F-5A48280BE9E0}" type="parTrans" cxnId="{534BF62A-CCE3-4A00-9160-55770F04E473}">
      <dgm:prSet/>
      <dgm:spPr/>
      <dgm:t>
        <a:bodyPr/>
        <a:lstStyle/>
        <a:p>
          <a:endParaRPr lang="es-MX"/>
        </a:p>
      </dgm:t>
    </dgm:pt>
    <dgm:pt modelId="{B4EC19B1-46BA-4B90-B22F-6557303B7BED}" type="sibTrans" cxnId="{534BF62A-CCE3-4A00-9160-55770F04E473}">
      <dgm:prSet/>
      <dgm:spPr/>
      <dgm:t>
        <a:bodyPr/>
        <a:lstStyle/>
        <a:p>
          <a:endParaRPr lang="es-MX"/>
        </a:p>
      </dgm:t>
    </dgm:pt>
    <dgm:pt modelId="{4B88C886-CF27-4A75-AF9D-F8E8B9A43392}">
      <dgm:prSet/>
      <dgm:spPr/>
      <dgm:t>
        <a:bodyPr/>
        <a:lstStyle/>
        <a:p>
          <a:pPr rtl="0"/>
          <a:r>
            <a:rPr lang="es-MX" dirty="0" smtClean="0"/>
            <a:t>Estructura de Personal</a:t>
          </a:r>
          <a:endParaRPr lang="es-MX" dirty="0"/>
        </a:p>
      </dgm:t>
    </dgm:pt>
    <dgm:pt modelId="{05FE87FF-BE2C-416E-AE42-EECDD3BF4457}" type="parTrans" cxnId="{DC4E4A1C-7F30-4306-A7E2-76084136C7AF}">
      <dgm:prSet/>
      <dgm:spPr/>
      <dgm:t>
        <a:bodyPr/>
        <a:lstStyle/>
        <a:p>
          <a:endParaRPr lang="es-MX"/>
        </a:p>
      </dgm:t>
    </dgm:pt>
    <dgm:pt modelId="{BC96B7CB-AC71-4515-9E4B-DF3170B3137F}" type="sibTrans" cxnId="{DC4E4A1C-7F30-4306-A7E2-76084136C7AF}">
      <dgm:prSet/>
      <dgm:spPr/>
      <dgm:t>
        <a:bodyPr/>
        <a:lstStyle/>
        <a:p>
          <a:endParaRPr lang="es-MX"/>
        </a:p>
      </dgm:t>
    </dgm:pt>
    <dgm:pt modelId="{2D517291-32D2-4B68-B900-ABE56BDED551}">
      <dgm:prSet custT="1"/>
      <dgm:spPr/>
      <dgm:t>
        <a:bodyPr/>
        <a:lstStyle/>
        <a:p>
          <a:pPr rtl="0"/>
          <a:r>
            <a:rPr lang="es-MX" sz="1400" dirty="0" smtClean="0"/>
            <a:t>Organigrama</a:t>
          </a:r>
          <a:endParaRPr lang="es-MX" sz="1400" dirty="0"/>
        </a:p>
      </dgm:t>
    </dgm:pt>
    <dgm:pt modelId="{6994B270-01DF-4332-851B-A3F63A211B34}" type="parTrans" cxnId="{CCB6D4DA-C4D2-40C4-9E94-9F7C56AC023D}">
      <dgm:prSet/>
      <dgm:spPr/>
      <dgm:t>
        <a:bodyPr/>
        <a:lstStyle/>
        <a:p>
          <a:endParaRPr lang="es-MX"/>
        </a:p>
      </dgm:t>
    </dgm:pt>
    <dgm:pt modelId="{4FA7D49E-5206-4ED7-AC32-1BC2E1F2FAB2}" type="sibTrans" cxnId="{CCB6D4DA-C4D2-40C4-9E94-9F7C56AC023D}">
      <dgm:prSet/>
      <dgm:spPr/>
      <dgm:t>
        <a:bodyPr/>
        <a:lstStyle/>
        <a:p>
          <a:endParaRPr lang="es-MX"/>
        </a:p>
      </dgm:t>
    </dgm:pt>
    <dgm:pt modelId="{406BBB4F-BCA2-4840-928E-65F8207F3E1E}">
      <dgm:prSet/>
      <dgm:spPr/>
      <dgm:t>
        <a:bodyPr/>
        <a:lstStyle/>
        <a:p>
          <a:pPr rtl="0"/>
          <a:r>
            <a:rPr lang="es-MX" dirty="0" smtClean="0"/>
            <a:t>Profesionalización</a:t>
          </a:r>
          <a:endParaRPr lang="es-MX" dirty="0"/>
        </a:p>
      </dgm:t>
    </dgm:pt>
    <dgm:pt modelId="{90F9708A-945D-40A5-BE7D-1D9316B0E085}" type="parTrans" cxnId="{5AF0BE1A-3757-4A70-B8C5-08F486E9EDD3}">
      <dgm:prSet/>
      <dgm:spPr/>
      <dgm:t>
        <a:bodyPr/>
        <a:lstStyle/>
        <a:p>
          <a:endParaRPr lang="es-MX"/>
        </a:p>
      </dgm:t>
    </dgm:pt>
    <dgm:pt modelId="{8E49FA09-F9A1-43A1-BCE3-F6D6C6E8974B}" type="sibTrans" cxnId="{5AF0BE1A-3757-4A70-B8C5-08F486E9EDD3}">
      <dgm:prSet/>
      <dgm:spPr/>
      <dgm:t>
        <a:bodyPr/>
        <a:lstStyle/>
        <a:p>
          <a:endParaRPr lang="es-MX"/>
        </a:p>
      </dgm:t>
    </dgm:pt>
    <dgm:pt modelId="{739808CA-B7EA-44BC-B57C-C2634B344A58}">
      <dgm:prSet custT="1"/>
      <dgm:spPr/>
      <dgm:t>
        <a:bodyPr/>
        <a:lstStyle/>
        <a:p>
          <a:pPr rtl="0"/>
          <a:r>
            <a:rPr lang="es-MX" sz="1400" dirty="0" smtClean="0"/>
            <a:t>Indicadores de Profesionalización actual</a:t>
          </a:r>
          <a:endParaRPr lang="es-MX" sz="1400" dirty="0"/>
        </a:p>
      </dgm:t>
    </dgm:pt>
    <dgm:pt modelId="{84B7E176-858D-401D-94DF-83B98F1F11CA}" type="parTrans" cxnId="{EBC6552D-2139-438E-BA08-9F267AC21E58}">
      <dgm:prSet/>
      <dgm:spPr/>
      <dgm:t>
        <a:bodyPr/>
        <a:lstStyle/>
        <a:p>
          <a:endParaRPr lang="es-MX"/>
        </a:p>
      </dgm:t>
    </dgm:pt>
    <dgm:pt modelId="{A328405A-96DC-4BB5-AD29-C4610EA1E735}" type="sibTrans" cxnId="{EBC6552D-2139-438E-BA08-9F267AC21E58}">
      <dgm:prSet/>
      <dgm:spPr/>
      <dgm:t>
        <a:bodyPr/>
        <a:lstStyle/>
        <a:p>
          <a:endParaRPr lang="es-MX"/>
        </a:p>
      </dgm:t>
    </dgm:pt>
    <dgm:pt modelId="{92FF46DC-C38D-476A-AFD9-85548AE8FA37}">
      <dgm:prSet/>
      <dgm:spPr/>
      <dgm:t>
        <a:bodyPr/>
        <a:lstStyle/>
        <a:p>
          <a:pPr rtl="0"/>
          <a:r>
            <a:rPr lang="es-MX" dirty="0" smtClean="0"/>
            <a:t>Infraestructura Actual</a:t>
          </a:r>
          <a:endParaRPr lang="es-MX" dirty="0"/>
        </a:p>
      </dgm:t>
    </dgm:pt>
    <dgm:pt modelId="{6409DB29-A99C-453E-B171-94EE8F7342B8}" type="parTrans" cxnId="{370E4B78-00EA-49C0-9434-4E0ED38E02F6}">
      <dgm:prSet/>
      <dgm:spPr/>
      <dgm:t>
        <a:bodyPr/>
        <a:lstStyle/>
        <a:p>
          <a:endParaRPr lang="es-MX"/>
        </a:p>
      </dgm:t>
    </dgm:pt>
    <dgm:pt modelId="{1E0674CF-24B0-4498-BFC7-68689D4BD1E9}" type="sibTrans" cxnId="{370E4B78-00EA-49C0-9434-4E0ED38E02F6}">
      <dgm:prSet/>
      <dgm:spPr/>
      <dgm:t>
        <a:bodyPr/>
        <a:lstStyle/>
        <a:p>
          <a:endParaRPr lang="es-MX"/>
        </a:p>
      </dgm:t>
    </dgm:pt>
    <dgm:pt modelId="{332CD502-067E-4D55-81A6-0C5F3F2944FF}">
      <dgm:prSet custT="1"/>
      <dgm:spPr/>
      <dgm:t>
        <a:bodyPr/>
        <a:lstStyle/>
        <a:p>
          <a:pPr rtl="0"/>
          <a:r>
            <a:rPr lang="es-MX" sz="1400" dirty="0" smtClean="0"/>
            <a:t>Bodegas, CS, Oficinas, Equipo de Transporte</a:t>
          </a:r>
          <a:endParaRPr lang="es-MX" sz="1400" dirty="0"/>
        </a:p>
      </dgm:t>
    </dgm:pt>
    <dgm:pt modelId="{FEC98BF9-E467-49B7-9118-C7B95FF6E163}" type="parTrans" cxnId="{FB97C8D4-4478-4AB7-8085-F6B462F54CD2}">
      <dgm:prSet/>
      <dgm:spPr/>
      <dgm:t>
        <a:bodyPr/>
        <a:lstStyle/>
        <a:p>
          <a:endParaRPr lang="es-MX"/>
        </a:p>
      </dgm:t>
    </dgm:pt>
    <dgm:pt modelId="{E2365841-6EE0-454E-9861-CB73BF00D73B}" type="sibTrans" cxnId="{FB97C8D4-4478-4AB7-8085-F6B462F54CD2}">
      <dgm:prSet/>
      <dgm:spPr/>
      <dgm:t>
        <a:bodyPr/>
        <a:lstStyle/>
        <a:p>
          <a:endParaRPr lang="es-MX"/>
        </a:p>
      </dgm:t>
    </dgm:pt>
    <dgm:pt modelId="{16C47B55-E469-42B3-A9CD-457ABF681EBD}">
      <dgm:prSet/>
      <dgm:spPr/>
      <dgm:t>
        <a:bodyPr/>
        <a:lstStyle/>
        <a:p>
          <a:pPr rtl="0"/>
          <a:r>
            <a:rPr lang="es-MX" dirty="0" smtClean="0"/>
            <a:t>Análisis FODA</a:t>
          </a:r>
          <a:endParaRPr lang="es-MX" dirty="0"/>
        </a:p>
      </dgm:t>
    </dgm:pt>
    <dgm:pt modelId="{238C88B1-D5EF-4ABA-B5C0-6D2B34943301}" type="parTrans" cxnId="{4106340F-9835-4557-94AC-93C3560B3C96}">
      <dgm:prSet/>
      <dgm:spPr/>
      <dgm:t>
        <a:bodyPr/>
        <a:lstStyle/>
        <a:p>
          <a:endParaRPr lang="es-MX"/>
        </a:p>
      </dgm:t>
    </dgm:pt>
    <dgm:pt modelId="{65EDD375-9B65-47C2-B4FC-22E160631D1B}" type="sibTrans" cxnId="{4106340F-9835-4557-94AC-93C3560B3C96}">
      <dgm:prSet/>
      <dgm:spPr/>
      <dgm:t>
        <a:bodyPr/>
        <a:lstStyle/>
        <a:p>
          <a:endParaRPr lang="es-MX"/>
        </a:p>
      </dgm:t>
    </dgm:pt>
    <dgm:pt modelId="{4589E6EB-924B-4914-A4F3-FF71CC5D897F}">
      <dgm:prSet custT="1"/>
      <dgm:spPr/>
      <dgm:t>
        <a:bodyPr/>
        <a:lstStyle/>
        <a:p>
          <a:pPr rtl="0"/>
          <a:r>
            <a:rPr lang="es-MX" sz="1400" dirty="0" smtClean="0"/>
            <a:t>Fuerzas, Oportunidades, Debilidades y Amenazas</a:t>
          </a:r>
          <a:endParaRPr lang="es-MX" sz="1400" dirty="0"/>
        </a:p>
      </dgm:t>
    </dgm:pt>
    <dgm:pt modelId="{2F21346E-4CEA-4D2F-B48C-396ABC587D67}" type="parTrans" cxnId="{C57C46CD-9CE6-4085-A5A2-936E831B2CA5}">
      <dgm:prSet/>
      <dgm:spPr/>
      <dgm:t>
        <a:bodyPr/>
        <a:lstStyle/>
        <a:p>
          <a:endParaRPr lang="es-MX"/>
        </a:p>
      </dgm:t>
    </dgm:pt>
    <dgm:pt modelId="{D1895EBD-235D-4141-8A74-B96350C23DF3}" type="sibTrans" cxnId="{C57C46CD-9CE6-4085-A5A2-936E831B2CA5}">
      <dgm:prSet/>
      <dgm:spPr/>
      <dgm:t>
        <a:bodyPr/>
        <a:lstStyle/>
        <a:p>
          <a:endParaRPr lang="es-MX"/>
        </a:p>
      </dgm:t>
    </dgm:pt>
    <dgm:pt modelId="{1AF73A67-B702-427F-A594-3046CA4EA098}">
      <dgm:prSet/>
      <dgm:spPr/>
      <dgm:t>
        <a:bodyPr/>
        <a:lstStyle/>
        <a:p>
          <a:pPr rtl="0"/>
          <a:r>
            <a:rPr lang="es-MX" dirty="0" smtClean="0"/>
            <a:t>Indicadores Operativos Venta &amp; Mercado</a:t>
          </a:r>
          <a:endParaRPr lang="es-MX" dirty="0"/>
        </a:p>
      </dgm:t>
    </dgm:pt>
    <dgm:pt modelId="{406AF3A3-D68B-42BE-B944-BB9667114943}" type="parTrans" cxnId="{7160E26F-AAAE-4EB1-9311-A7CC61F29170}">
      <dgm:prSet/>
      <dgm:spPr/>
      <dgm:t>
        <a:bodyPr/>
        <a:lstStyle/>
        <a:p>
          <a:endParaRPr lang="es-MX"/>
        </a:p>
      </dgm:t>
    </dgm:pt>
    <dgm:pt modelId="{C60AD22C-6076-4892-8505-432AFA8A5C6C}" type="sibTrans" cxnId="{7160E26F-AAAE-4EB1-9311-A7CC61F29170}">
      <dgm:prSet/>
      <dgm:spPr/>
      <dgm:t>
        <a:bodyPr/>
        <a:lstStyle/>
        <a:p>
          <a:endParaRPr lang="es-MX"/>
        </a:p>
      </dgm:t>
    </dgm:pt>
    <dgm:pt modelId="{6A5EFCF1-C5E5-49AF-A5CD-EA8CAC66F031}">
      <dgm:prSet custT="1"/>
      <dgm:spPr/>
      <dgm:t>
        <a:bodyPr/>
        <a:lstStyle/>
        <a:p>
          <a:pPr rtl="0"/>
          <a:r>
            <a:rPr lang="es-MX" sz="1300" dirty="0" smtClean="0"/>
            <a:t>Ventas comparativas Vs AA. (productos, segmento, marca)</a:t>
          </a:r>
          <a:endParaRPr lang="es-MX" sz="1300" dirty="0"/>
        </a:p>
      </dgm:t>
    </dgm:pt>
    <dgm:pt modelId="{8EA6C3FE-5492-4A57-A732-5EB6352F590A}" type="parTrans" cxnId="{59ECC4E7-6DB0-4DDE-9964-21F528A367AD}">
      <dgm:prSet/>
      <dgm:spPr/>
      <dgm:t>
        <a:bodyPr/>
        <a:lstStyle/>
        <a:p>
          <a:endParaRPr lang="es-MX"/>
        </a:p>
      </dgm:t>
    </dgm:pt>
    <dgm:pt modelId="{FC7A6654-8792-452C-9240-1545BE48C696}" type="sibTrans" cxnId="{59ECC4E7-6DB0-4DDE-9964-21F528A367AD}">
      <dgm:prSet/>
      <dgm:spPr/>
      <dgm:t>
        <a:bodyPr/>
        <a:lstStyle/>
        <a:p>
          <a:endParaRPr lang="es-MX"/>
        </a:p>
      </dgm:t>
    </dgm:pt>
    <dgm:pt modelId="{CF406C45-429D-41D6-B1BC-D6C31EAE5671}">
      <dgm:prSet custT="1"/>
      <dgm:spPr/>
      <dgm:t>
        <a:bodyPr/>
        <a:lstStyle/>
        <a:p>
          <a:pPr rtl="0"/>
          <a:r>
            <a:rPr lang="es-MX" sz="1300" dirty="0" smtClean="0"/>
            <a:t>FootPrint del Mercado</a:t>
          </a:r>
          <a:endParaRPr lang="es-MX" sz="1300" dirty="0"/>
        </a:p>
      </dgm:t>
    </dgm:pt>
    <dgm:pt modelId="{630CAC7C-CCDD-4D39-B679-E3C9A3D703E1}" type="parTrans" cxnId="{E685D1F8-6046-4FD5-97AE-14CD796FD5EE}">
      <dgm:prSet/>
      <dgm:spPr/>
      <dgm:t>
        <a:bodyPr/>
        <a:lstStyle/>
        <a:p>
          <a:endParaRPr lang="es-MX"/>
        </a:p>
      </dgm:t>
    </dgm:pt>
    <dgm:pt modelId="{AE54CF8A-1767-4979-BD3A-578BE7DB6011}" type="sibTrans" cxnId="{E685D1F8-6046-4FD5-97AE-14CD796FD5EE}">
      <dgm:prSet/>
      <dgm:spPr/>
      <dgm:t>
        <a:bodyPr/>
        <a:lstStyle/>
        <a:p>
          <a:endParaRPr lang="es-MX"/>
        </a:p>
      </dgm:t>
    </dgm:pt>
    <dgm:pt modelId="{BBCE4E32-01E3-461E-83F8-2D90071E2CEA}">
      <dgm:prSet/>
      <dgm:spPr/>
      <dgm:t>
        <a:bodyPr/>
        <a:lstStyle/>
        <a:p>
          <a:pPr rtl="0"/>
          <a:r>
            <a:rPr lang="es-MX" dirty="0" smtClean="0"/>
            <a:t>Mapa Estratégico</a:t>
          </a:r>
          <a:endParaRPr lang="es-MX" dirty="0"/>
        </a:p>
      </dgm:t>
    </dgm:pt>
    <dgm:pt modelId="{33935D5A-6E3C-4C62-A728-F33A9B6C8714}" type="parTrans" cxnId="{EB4DE3F5-4574-4A92-9CFD-EC708B0F4248}">
      <dgm:prSet/>
      <dgm:spPr/>
      <dgm:t>
        <a:bodyPr/>
        <a:lstStyle/>
        <a:p>
          <a:endParaRPr lang="es-MX"/>
        </a:p>
      </dgm:t>
    </dgm:pt>
    <dgm:pt modelId="{E36D70B0-C6D1-4A55-BF60-A11B2F3E4D47}" type="sibTrans" cxnId="{EB4DE3F5-4574-4A92-9CFD-EC708B0F4248}">
      <dgm:prSet/>
      <dgm:spPr/>
      <dgm:t>
        <a:bodyPr/>
        <a:lstStyle/>
        <a:p>
          <a:endParaRPr lang="es-MX"/>
        </a:p>
      </dgm:t>
    </dgm:pt>
    <dgm:pt modelId="{CF425EDC-73EC-4A80-9CA1-D3BFC55FD05A}">
      <dgm:prSet custT="1"/>
      <dgm:spPr/>
      <dgm:t>
        <a:bodyPr/>
        <a:lstStyle/>
        <a:p>
          <a:pPr rtl="0"/>
          <a:r>
            <a:rPr lang="es-MX" sz="1300" dirty="0" smtClean="0"/>
            <a:t>Principales Estrategias de Negocio</a:t>
          </a:r>
          <a:endParaRPr lang="es-MX" sz="1300" dirty="0"/>
        </a:p>
      </dgm:t>
    </dgm:pt>
    <dgm:pt modelId="{A86DA5CB-DC91-4142-863B-960B7860C8B2}" type="parTrans" cxnId="{F44068BF-6A6C-4FEA-9935-3A624A80504B}">
      <dgm:prSet/>
      <dgm:spPr/>
      <dgm:t>
        <a:bodyPr/>
        <a:lstStyle/>
        <a:p>
          <a:endParaRPr lang="es-MX"/>
        </a:p>
      </dgm:t>
    </dgm:pt>
    <dgm:pt modelId="{6A49EE97-CDCE-4649-85CE-728AD5E4847D}" type="sibTrans" cxnId="{F44068BF-6A6C-4FEA-9935-3A624A80504B}">
      <dgm:prSet/>
      <dgm:spPr/>
      <dgm:t>
        <a:bodyPr/>
        <a:lstStyle/>
        <a:p>
          <a:endParaRPr lang="es-MX"/>
        </a:p>
      </dgm:t>
    </dgm:pt>
    <dgm:pt modelId="{44A9CB4D-BA27-4507-ADE7-989E8F264458}">
      <dgm:prSet custT="1"/>
      <dgm:spPr/>
      <dgm:t>
        <a:bodyPr/>
        <a:lstStyle/>
        <a:p>
          <a:pPr rtl="0"/>
          <a:r>
            <a:rPr lang="es-MX" sz="1300" dirty="0" smtClean="0"/>
            <a:t>Despliegue de Objetivos Estratégic</a:t>
          </a:r>
          <a:r>
            <a:rPr lang="es-MX" sz="1200" dirty="0" smtClean="0"/>
            <a:t>os</a:t>
          </a:r>
          <a:endParaRPr lang="es-MX" sz="1200" dirty="0"/>
        </a:p>
      </dgm:t>
    </dgm:pt>
    <dgm:pt modelId="{C9E73F34-4494-44FD-A40D-68CCB5002E05}" type="parTrans" cxnId="{A0FB4698-F3E5-49C6-82F6-90BBC895AC2E}">
      <dgm:prSet/>
      <dgm:spPr/>
      <dgm:t>
        <a:bodyPr/>
        <a:lstStyle/>
        <a:p>
          <a:endParaRPr lang="es-MX"/>
        </a:p>
      </dgm:t>
    </dgm:pt>
    <dgm:pt modelId="{45E4C82C-5C18-48EE-A37B-1D4908B5D39C}" type="sibTrans" cxnId="{A0FB4698-F3E5-49C6-82F6-90BBC895AC2E}">
      <dgm:prSet/>
      <dgm:spPr/>
      <dgm:t>
        <a:bodyPr/>
        <a:lstStyle/>
        <a:p>
          <a:endParaRPr lang="es-MX"/>
        </a:p>
      </dgm:t>
    </dgm:pt>
    <dgm:pt modelId="{43A84A8A-09BF-4156-9CF2-4A408311FC48}">
      <dgm:prSet/>
      <dgm:spPr/>
      <dgm:t>
        <a:bodyPr/>
        <a:lstStyle/>
        <a:p>
          <a:pPr rtl="0"/>
          <a:r>
            <a:rPr lang="es-MX" dirty="0" smtClean="0"/>
            <a:t>Plan Financiero</a:t>
          </a:r>
          <a:endParaRPr lang="es-MX" dirty="0"/>
        </a:p>
      </dgm:t>
    </dgm:pt>
    <dgm:pt modelId="{005D2D32-5386-41B2-A159-250E862FDE97}" type="parTrans" cxnId="{2E1E6382-8673-4C0C-B34A-1BE9A11EC831}">
      <dgm:prSet/>
      <dgm:spPr/>
      <dgm:t>
        <a:bodyPr/>
        <a:lstStyle/>
        <a:p>
          <a:endParaRPr lang="es-MX"/>
        </a:p>
      </dgm:t>
    </dgm:pt>
    <dgm:pt modelId="{65B1E23C-1714-46EB-9252-B3BA79D1A681}" type="sibTrans" cxnId="{2E1E6382-8673-4C0C-B34A-1BE9A11EC831}">
      <dgm:prSet/>
      <dgm:spPr/>
      <dgm:t>
        <a:bodyPr/>
        <a:lstStyle/>
        <a:p>
          <a:endParaRPr lang="es-MX"/>
        </a:p>
      </dgm:t>
    </dgm:pt>
    <dgm:pt modelId="{1BCD0C24-2254-46B0-BBFC-08F243C9928E}">
      <dgm:prSet custT="1"/>
      <dgm:spPr/>
      <dgm:t>
        <a:bodyPr/>
        <a:lstStyle/>
        <a:p>
          <a:pPr rtl="0"/>
          <a:r>
            <a:rPr lang="es-MX" sz="1300" dirty="0" smtClean="0"/>
            <a:t>Desarrollo de Inversiones</a:t>
          </a:r>
          <a:endParaRPr lang="es-MX" sz="1300" dirty="0"/>
        </a:p>
      </dgm:t>
    </dgm:pt>
    <dgm:pt modelId="{BC1C2604-CD1A-4C5A-AFA2-6F5517857823}" type="parTrans" cxnId="{75E3D9E5-223E-4E71-8721-9F5B6C6341E4}">
      <dgm:prSet/>
      <dgm:spPr/>
      <dgm:t>
        <a:bodyPr/>
        <a:lstStyle/>
        <a:p>
          <a:endParaRPr lang="es-MX"/>
        </a:p>
      </dgm:t>
    </dgm:pt>
    <dgm:pt modelId="{34E47FE6-ADD0-452E-8CDF-A5967528348E}" type="sibTrans" cxnId="{75E3D9E5-223E-4E71-8721-9F5B6C6341E4}">
      <dgm:prSet/>
      <dgm:spPr/>
      <dgm:t>
        <a:bodyPr/>
        <a:lstStyle/>
        <a:p>
          <a:endParaRPr lang="es-MX"/>
        </a:p>
      </dgm:t>
    </dgm:pt>
    <dgm:pt modelId="{CB8D1BBD-060D-461F-9E44-8E2937D9A4C3}">
      <dgm:prSet/>
      <dgm:spPr/>
      <dgm:t>
        <a:bodyPr/>
        <a:lstStyle/>
        <a:p>
          <a:pPr rtl="0"/>
          <a:r>
            <a:rPr lang="es-MX" dirty="0" smtClean="0"/>
            <a:t>Presupuestos 2018.</a:t>
          </a:r>
          <a:endParaRPr lang="es-MX" dirty="0"/>
        </a:p>
      </dgm:t>
    </dgm:pt>
    <dgm:pt modelId="{AA8D8BBC-3B7B-4809-AA36-2F9EE30A4A5C}" type="parTrans" cxnId="{81C7BA13-911B-4799-80C6-8181FCEFB938}">
      <dgm:prSet/>
      <dgm:spPr/>
      <dgm:t>
        <a:bodyPr/>
        <a:lstStyle/>
        <a:p>
          <a:endParaRPr lang="es-MX"/>
        </a:p>
      </dgm:t>
    </dgm:pt>
    <dgm:pt modelId="{472663C6-EE1F-4625-BB7A-F9EE4BDDA838}" type="sibTrans" cxnId="{81C7BA13-911B-4799-80C6-8181FCEFB938}">
      <dgm:prSet/>
      <dgm:spPr/>
      <dgm:t>
        <a:bodyPr/>
        <a:lstStyle/>
        <a:p>
          <a:endParaRPr lang="es-MX"/>
        </a:p>
      </dgm:t>
    </dgm:pt>
    <dgm:pt modelId="{FE1CF6E3-6276-4B35-B9AE-D1C07C551627}">
      <dgm:prSet custT="1"/>
      <dgm:spPr/>
      <dgm:t>
        <a:bodyPr/>
        <a:lstStyle/>
        <a:p>
          <a:pPr rtl="0"/>
          <a:r>
            <a:rPr lang="es-MX" sz="1400" dirty="0" smtClean="0"/>
            <a:t>Desarrollo de Objetivos de Venta.</a:t>
          </a:r>
          <a:endParaRPr lang="es-MX" sz="1400" dirty="0"/>
        </a:p>
      </dgm:t>
    </dgm:pt>
    <dgm:pt modelId="{093017B7-A9D5-4FA0-8ECD-159787B90543}" type="parTrans" cxnId="{69852CE4-53BB-43E4-94C6-9CC034EACC47}">
      <dgm:prSet/>
      <dgm:spPr/>
      <dgm:t>
        <a:bodyPr/>
        <a:lstStyle/>
        <a:p>
          <a:endParaRPr lang="es-MX"/>
        </a:p>
      </dgm:t>
    </dgm:pt>
    <dgm:pt modelId="{0BA20BD7-EE03-43AF-BC29-3DB6929FD62C}" type="sibTrans" cxnId="{69852CE4-53BB-43E4-94C6-9CC034EACC47}">
      <dgm:prSet/>
      <dgm:spPr/>
      <dgm:t>
        <a:bodyPr/>
        <a:lstStyle/>
        <a:p>
          <a:endParaRPr lang="es-MX"/>
        </a:p>
      </dgm:t>
    </dgm:pt>
    <dgm:pt modelId="{B3616553-993F-4930-8F86-3EF317E55430}" type="pres">
      <dgm:prSet presAssocID="{FBA74F6F-72B4-47B4-87A5-D3184EB120A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38AEDE32-118D-498E-B481-BDFCA578A572}" type="pres">
      <dgm:prSet presAssocID="{CCB2BC5B-2EDD-4A4F-ADDF-B03DDD853F08}" presName="linNode" presStyleCnt="0"/>
      <dgm:spPr/>
    </dgm:pt>
    <dgm:pt modelId="{7A5A5A57-588D-41A4-880C-0F1C4CA9E3F6}" type="pres">
      <dgm:prSet presAssocID="{CCB2BC5B-2EDD-4A4F-ADDF-B03DDD853F08}" presName="parentText" presStyleLbl="node1" presStyleIdx="0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CBF6713-11F0-46D6-A1FC-121CA03E4C04}" type="pres">
      <dgm:prSet presAssocID="{CCB2BC5B-2EDD-4A4F-ADDF-B03DDD853F08}" presName="descendantText" presStyleLbl="align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1938197-036D-4FE6-B0BB-76173F47FCF2}" type="pres">
      <dgm:prSet presAssocID="{346632B9-048A-4EE3-BA9A-FA153BF1F4C1}" presName="sp" presStyleCnt="0"/>
      <dgm:spPr/>
    </dgm:pt>
    <dgm:pt modelId="{0D1F3F7A-E321-4BA3-9F33-B1179DBEFABA}" type="pres">
      <dgm:prSet presAssocID="{4B88C886-CF27-4A75-AF9D-F8E8B9A43392}" presName="linNode" presStyleCnt="0"/>
      <dgm:spPr/>
    </dgm:pt>
    <dgm:pt modelId="{817596FE-CB65-4FC0-85AC-D8958CE9E09A}" type="pres">
      <dgm:prSet presAssocID="{4B88C886-CF27-4A75-AF9D-F8E8B9A43392}" presName="parentText" presStyleLbl="node1" presStyleIdx="1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A9C8A128-B480-43A8-AFE0-63CBF14F6FF7}" type="pres">
      <dgm:prSet presAssocID="{4B88C886-CF27-4A75-AF9D-F8E8B9A43392}" presName="descendantText" presStyleLbl="align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F5FB7342-DA8A-4328-8612-1A5AC06E9EEF}" type="pres">
      <dgm:prSet presAssocID="{BC96B7CB-AC71-4515-9E4B-DF3170B3137F}" presName="sp" presStyleCnt="0"/>
      <dgm:spPr/>
    </dgm:pt>
    <dgm:pt modelId="{B8D3A6E4-3612-403C-816D-78C4B174BE21}" type="pres">
      <dgm:prSet presAssocID="{406BBB4F-BCA2-4840-928E-65F8207F3E1E}" presName="linNode" presStyleCnt="0"/>
      <dgm:spPr/>
    </dgm:pt>
    <dgm:pt modelId="{2DE96391-4500-489F-8F11-05CFA7D1F0AB}" type="pres">
      <dgm:prSet presAssocID="{406BBB4F-BCA2-4840-928E-65F8207F3E1E}" presName="parentText" presStyleLbl="node1" presStyleIdx="2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1B0F156-2DD5-4CF6-BE75-217C4A3FFA0B}" type="pres">
      <dgm:prSet presAssocID="{406BBB4F-BCA2-4840-928E-65F8207F3E1E}" presName="descendantText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493AEC3-1AD1-410A-B64C-3835E3E7947E}" type="pres">
      <dgm:prSet presAssocID="{8E49FA09-F9A1-43A1-BCE3-F6D6C6E8974B}" presName="sp" presStyleCnt="0"/>
      <dgm:spPr/>
    </dgm:pt>
    <dgm:pt modelId="{D6A06480-13C1-4544-AF57-B30AE8C5D45D}" type="pres">
      <dgm:prSet presAssocID="{92FF46DC-C38D-476A-AFD9-85548AE8FA37}" presName="linNode" presStyleCnt="0"/>
      <dgm:spPr/>
    </dgm:pt>
    <dgm:pt modelId="{29765C4C-0D5E-4B2D-AF12-D64B096D6790}" type="pres">
      <dgm:prSet presAssocID="{92FF46DC-C38D-476A-AFD9-85548AE8FA37}" presName="parentText" presStyleLbl="node1" presStyleIdx="3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BDABD88-C05C-4E3C-95BD-7556DD0CD640}" type="pres">
      <dgm:prSet presAssocID="{92FF46DC-C38D-476A-AFD9-85548AE8FA37}" presName="descendantText" presStyleLbl="align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2CD69CF-82E0-4E89-A362-4AD443159578}" type="pres">
      <dgm:prSet presAssocID="{1E0674CF-24B0-4498-BFC7-68689D4BD1E9}" presName="sp" presStyleCnt="0"/>
      <dgm:spPr/>
    </dgm:pt>
    <dgm:pt modelId="{E3C9227D-D79A-465A-8FE6-C957A14D2B3B}" type="pres">
      <dgm:prSet presAssocID="{16C47B55-E469-42B3-A9CD-457ABF681EBD}" presName="linNode" presStyleCnt="0"/>
      <dgm:spPr/>
    </dgm:pt>
    <dgm:pt modelId="{0D5A408A-8340-4C5F-A6AE-81844CF928FB}" type="pres">
      <dgm:prSet presAssocID="{16C47B55-E469-42B3-A9CD-457ABF681EBD}" presName="parentText" presStyleLbl="node1" presStyleIdx="4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9739218-F6CD-4BE9-BA8B-4BB5060F40FC}" type="pres">
      <dgm:prSet presAssocID="{16C47B55-E469-42B3-A9CD-457ABF681EBD}" presName="descendantText" presStyleLbl="align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74E1FE18-A639-4049-9E2E-02F7FB3DC735}" type="pres">
      <dgm:prSet presAssocID="{65EDD375-9B65-47C2-B4FC-22E160631D1B}" presName="sp" presStyleCnt="0"/>
      <dgm:spPr/>
    </dgm:pt>
    <dgm:pt modelId="{FC12B0D0-1205-4094-92A9-E55F3AFEF265}" type="pres">
      <dgm:prSet presAssocID="{1AF73A67-B702-427F-A594-3046CA4EA098}" presName="linNode" presStyleCnt="0"/>
      <dgm:spPr/>
    </dgm:pt>
    <dgm:pt modelId="{ECC83579-A0D1-4C83-B035-8520A50CAD9E}" type="pres">
      <dgm:prSet presAssocID="{1AF73A67-B702-427F-A594-3046CA4EA098}" presName="parentText" presStyleLbl="node1" presStyleIdx="5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C022908-860B-40B1-86E8-F280F7FC2698}" type="pres">
      <dgm:prSet presAssocID="{1AF73A67-B702-427F-A594-3046CA4EA098}" presName="descendantText" presStyleLbl="alignAccFollowNode1" presStyleIdx="5" presStyleCnt="9" custLinFactNeighborX="29240" custLinFactNeighborY="-36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7C65D5D-6AC5-4EF8-A1E6-F47658FBE934}" type="pres">
      <dgm:prSet presAssocID="{C60AD22C-6076-4892-8505-432AFA8A5C6C}" presName="sp" presStyleCnt="0"/>
      <dgm:spPr/>
    </dgm:pt>
    <dgm:pt modelId="{D1E2A379-802B-41BD-A0DB-465C6D420A45}" type="pres">
      <dgm:prSet presAssocID="{BBCE4E32-01E3-461E-83F8-2D90071E2CEA}" presName="linNode" presStyleCnt="0"/>
      <dgm:spPr/>
    </dgm:pt>
    <dgm:pt modelId="{51BF0C60-BC85-411C-861E-42ED9B16D986}" type="pres">
      <dgm:prSet presAssocID="{BBCE4E32-01E3-461E-83F8-2D90071E2CEA}" presName="parentText" presStyleLbl="node1" presStyleIdx="6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20E4200-E79D-4FEF-BFEC-B4DF31786C73}" type="pres">
      <dgm:prSet presAssocID="{BBCE4E32-01E3-461E-83F8-2D90071E2CEA}" presName="descendantText" presStyleLbl="align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756FA6BC-29C9-4503-8E7F-03A60CA97EB7}" type="pres">
      <dgm:prSet presAssocID="{E36D70B0-C6D1-4A55-BF60-A11B2F3E4D47}" presName="sp" presStyleCnt="0"/>
      <dgm:spPr/>
    </dgm:pt>
    <dgm:pt modelId="{2A50F90A-657F-4834-B7E1-DE4C8E3230A4}" type="pres">
      <dgm:prSet presAssocID="{43A84A8A-09BF-4156-9CF2-4A408311FC48}" presName="linNode" presStyleCnt="0"/>
      <dgm:spPr/>
    </dgm:pt>
    <dgm:pt modelId="{45DD682E-B351-429A-B1E2-A56E8F1BD4FF}" type="pres">
      <dgm:prSet presAssocID="{43A84A8A-09BF-4156-9CF2-4A408311FC48}" presName="parentText" presStyleLbl="node1" presStyleIdx="7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6A67EF3-DD2F-4B0A-A5ED-5BA5A10CC1B5}" type="pres">
      <dgm:prSet presAssocID="{43A84A8A-09BF-4156-9CF2-4A408311FC48}" presName="descendantText" presStyleLbl="align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4B7ABDA-2D4B-4476-8D3C-1C4B8AD4D022}" type="pres">
      <dgm:prSet presAssocID="{65B1E23C-1714-46EB-9252-B3BA79D1A681}" presName="sp" presStyleCnt="0"/>
      <dgm:spPr/>
    </dgm:pt>
    <dgm:pt modelId="{823C596E-5A1E-414B-9D97-0A9DE408FD38}" type="pres">
      <dgm:prSet presAssocID="{CB8D1BBD-060D-461F-9E44-8E2937D9A4C3}" presName="linNode" presStyleCnt="0"/>
      <dgm:spPr/>
    </dgm:pt>
    <dgm:pt modelId="{0A85EF95-1648-4243-8F46-39CA4969BA91}" type="pres">
      <dgm:prSet presAssocID="{CB8D1BBD-060D-461F-9E44-8E2937D9A4C3}" presName="parentText" presStyleLbl="node1" presStyleIdx="8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72E3E7B-92CA-404F-A4E4-63E84809FEA3}" type="pres">
      <dgm:prSet presAssocID="{CB8D1BBD-060D-461F-9E44-8E2937D9A4C3}" presName="descendantText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D6939145-4B4D-411B-A760-1886BA9C10F1}" type="presOf" srcId="{43A84A8A-09BF-4156-9CF2-4A408311FC48}" destId="{45DD682E-B351-429A-B1E2-A56E8F1BD4FF}" srcOrd="0" destOrd="0" presId="urn:microsoft.com/office/officeart/2005/8/layout/vList5"/>
    <dgm:cxn modelId="{F44068BF-6A6C-4FEA-9935-3A624A80504B}" srcId="{BBCE4E32-01E3-461E-83F8-2D90071E2CEA}" destId="{CF425EDC-73EC-4A80-9CA1-D3BFC55FD05A}" srcOrd="0" destOrd="0" parTransId="{A86DA5CB-DC91-4142-863B-960B7860C8B2}" sibTransId="{6A49EE97-CDCE-4649-85CE-728AD5E4847D}"/>
    <dgm:cxn modelId="{FB97C8D4-4478-4AB7-8085-F6B462F54CD2}" srcId="{92FF46DC-C38D-476A-AFD9-85548AE8FA37}" destId="{332CD502-067E-4D55-81A6-0C5F3F2944FF}" srcOrd="0" destOrd="0" parTransId="{FEC98BF9-E467-49B7-9118-C7B95FF6E163}" sibTransId="{E2365841-6EE0-454E-9861-CB73BF00D73B}"/>
    <dgm:cxn modelId="{70CA8E81-8104-4D78-87F1-D084F9C1449D}" type="presOf" srcId="{6A5EFCF1-C5E5-49AF-A5CD-EA8CAC66F031}" destId="{6C022908-860B-40B1-86E8-F280F7FC2698}" srcOrd="0" destOrd="0" presId="urn:microsoft.com/office/officeart/2005/8/layout/vList5"/>
    <dgm:cxn modelId="{75F5C834-8BE7-4ABA-9FFF-8BF76EA4EE9A}" type="presOf" srcId="{CF425EDC-73EC-4A80-9CA1-D3BFC55FD05A}" destId="{D20E4200-E79D-4FEF-BFEC-B4DF31786C73}" srcOrd="0" destOrd="0" presId="urn:microsoft.com/office/officeart/2005/8/layout/vList5"/>
    <dgm:cxn modelId="{9336DE26-A88A-4035-87CF-3D45803A378D}" type="presOf" srcId="{739808CA-B7EA-44BC-B57C-C2634B344A58}" destId="{21B0F156-2DD5-4CF6-BE75-217C4A3FFA0B}" srcOrd="0" destOrd="0" presId="urn:microsoft.com/office/officeart/2005/8/layout/vList5"/>
    <dgm:cxn modelId="{4106340F-9835-4557-94AC-93C3560B3C96}" srcId="{FBA74F6F-72B4-47B4-87A5-D3184EB120AC}" destId="{16C47B55-E469-42B3-A9CD-457ABF681EBD}" srcOrd="4" destOrd="0" parTransId="{238C88B1-D5EF-4ABA-B5C0-6D2B34943301}" sibTransId="{65EDD375-9B65-47C2-B4FC-22E160631D1B}"/>
    <dgm:cxn modelId="{69852CE4-53BB-43E4-94C6-9CC034EACC47}" srcId="{CB8D1BBD-060D-461F-9E44-8E2937D9A4C3}" destId="{FE1CF6E3-6276-4B35-B9AE-D1C07C551627}" srcOrd="0" destOrd="0" parTransId="{093017B7-A9D5-4FA0-8ECD-159787B90543}" sibTransId="{0BA20BD7-EE03-43AF-BC29-3DB6929FD62C}"/>
    <dgm:cxn modelId="{79EF353B-2D12-468D-8134-54F67763ED0E}" srcId="{FBA74F6F-72B4-47B4-87A5-D3184EB120AC}" destId="{CCB2BC5B-2EDD-4A4F-ADDF-B03DDD853F08}" srcOrd="0" destOrd="0" parTransId="{B917AB34-70B9-4975-B4ED-78FBC5536796}" sibTransId="{346632B9-048A-4EE3-BA9A-FA153BF1F4C1}"/>
    <dgm:cxn modelId="{D524F5E0-0F1F-49D7-A896-5D32E2D82089}" type="presOf" srcId="{44A9CB4D-BA27-4507-ADE7-989E8F264458}" destId="{D20E4200-E79D-4FEF-BFEC-B4DF31786C73}" srcOrd="0" destOrd="1" presId="urn:microsoft.com/office/officeart/2005/8/layout/vList5"/>
    <dgm:cxn modelId="{AD1ECF95-28F2-4835-8C2E-1F3CE9D44C77}" type="presOf" srcId="{332CD502-067E-4D55-81A6-0C5F3F2944FF}" destId="{9BDABD88-C05C-4E3C-95BD-7556DD0CD640}" srcOrd="0" destOrd="0" presId="urn:microsoft.com/office/officeart/2005/8/layout/vList5"/>
    <dgm:cxn modelId="{59ECC4E7-6DB0-4DDE-9964-21F528A367AD}" srcId="{1AF73A67-B702-427F-A594-3046CA4EA098}" destId="{6A5EFCF1-C5E5-49AF-A5CD-EA8CAC66F031}" srcOrd="0" destOrd="0" parTransId="{8EA6C3FE-5492-4A57-A732-5EB6352F590A}" sibTransId="{FC7A6654-8792-452C-9240-1545BE48C696}"/>
    <dgm:cxn modelId="{32515289-6588-46B7-86D6-C9F952B995F7}" type="presOf" srcId="{4B88C886-CF27-4A75-AF9D-F8E8B9A43392}" destId="{817596FE-CB65-4FC0-85AC-D8958CE9E09A}" srcOrd="0" destOrd="0" presId="urn:microsoft.com/office/officeart/2005/8/layout/vList5"/>
    <dgm:cxn modelId="{00E2F2A9-49C5-46A5-98DC-AA0FFE443AA9}" type="presOf" srcId="{CCB2BC5B-2EDD-4A4F-ADDF-B03DDD853F08}" destId="{7A5A5A57-588D-41A4-880C-0F1C4CA9E3F6}" srcOrd="0" destOrd="0" presId="urn:microsoft.com/office/officeart/2005/8/layout/vList5"/>
    <dgm:cxn modelId="{EB4DE3F5-4574-4A92-9CFD-EC708B0F4248}" srcId="{FBA74F6F-72B4-47B4-87A5-D3184EB120AC}" destId="{BBCE4E32-01E3-461E-83F8-2D90071E2CEA}" srcOrd="6" destOrd="0" parTransId="{33935D5A-6E3C-4C62-A728-F33A9B6C8714}" sibTransId="{E36D70B0-C6D1-4A55-BF60-A11B2F3E4D47}"/>
    <dgm:cxn modelId="{5AF0BE1A-3757-4A70-B8C5-08F486E9EDD3}" srcId="{FBA74F6F-72B4-47B4-87A5-D3184EB120AC}" destId="{406BBB4F-BCA2-4840-928E-65F8207F3E1E}" srcOrd="2" destOrd="0" parTransId="{90F9708A-945D-40A5-BE7D-1D9316B0E085}" sibTransId="{8E49FA09-F9A1-43A1-BCE3-F6D6C6E8974B}"/>
    <dgm:cxn modelId="{8367DAD5-4343-4FF6-BC52-F38AF1EE34FB}" type="presOf" srcId="{FBA74F6F-72B4-47B4-87A5-D3184EB120AC}" destId="{B3616553-993F-4930-8F86-3EF317E55430}" srcOrd="0" destOrd="0" presId="urn:microsoft.com/office/officeart/2005/8/layout/vList5"/>
    <dgm:cxn modelId="{534BF62A-CCE3-4A00-9160-55770F04E473}" srcId="{CCB2BC5B-2EDD-4A4F-ADDF-B03DDD853F08}" destId="{8DC8C093-F773-449B-8D2C-8C59930986A1}" srcOrd="0" destOrd="0" parTransId="{3B53FCF6-AD8D-4085-BF3F-5A48280BE9E0}" sibTransId="{B4EC19B1-46BA-4B90-B22F-6557303B7BED}"/>
    <dgm:cxn modelId="{E685D1F8-6046-4FD5-97AE-14CD796FD5EE}" srcId="{1AF73A67-B702-427F-A594-3046CA4EA098}" destId="{CF406C45-429D-41D6-B1BC-D6C31EAE5671}" srcOrd="1" destOrd="0" parTransId="{630CAC7C-CCDD-4D39-B679-E3C9A3D703E1}" sibTransId="{AE54CF8A-1767-4979-BD3A-578BE7DB6011}"/>
    <dgm:cxn modelId="{2E1E6382-8673-4C0C-B34A-1BE9A11EC831}" srcId="{FBA74F6F-72B4-47B4-87A5-D3184EB120AC}" destId="{43A84A8A-09BF-4156-9CF2-4A408311FC48}" srcOrd="7" destOrd="0" parTransId="{005D2D32-5386-41B2-A159-250E862FDE97}" sibTransId="{65B1E23C-1714-46EB-9252-B3BA79D1A681}"/>
    <dgm:cxn modelId="{CCB6D4DA-C4D2-40C4-9E94-9F7C56AC023D}" srcId="{4B88C886-CF27-4A75-AF9D-F8E8B9A43392}" destId="{2D517291-32D2-4B68-B900-ABE56BDED551}" srcOrd="0" destOrd="0" parTransId="{6994B270-01DF-4332-851B-A3F63A211B34}" sibTransId="{4FA7D49E-5206-4ED7-AC32-1BC2E1F2FAB2}"/>
    <dgm:cxn modelId="{EBC6552D-2139-438E-BA08-9F267AC21E58}" srcId="{406BBB4F-BCA2-4840-928E-65F8207F3E1E}" destId="{739808CA-B7EA-44BC-B57C-C2634B344A58}" srcOrd="0" destOrd="0" parTransId="{84B7E176-858D-401D-94DF-83B98F1F11CA}" sibTransId="{A328405A-96DC-4BB5-AD29-C4610EA1E735}"/>
    <dgm:cxn modelId="{E6E64F8A-50B6-4C5E-8D62-79F9C6083188}" type="presOf" srcId="{1BCD0C24-2254-46B0-BBFC-08F243C9928E}" destId="{C6A67EF3-DD2F-4B0A-A5ED-5BA5A10CC1B5}" srcOrd="0" destOrd="0" presId="urn:microsoft.com/office/officeart/2005/8/layout/vList5"/>
    <dgm:cxn modelId="{C57C46CD-9CE6-4085-A5A2-936E831B2CA5}" srcId="{16C47B55-E469-42B3-A9CD-457ABF681EBD}" destId="{4589E6EB-924B-4914-A4F3-FF71CC5D897F}" srcOrd="0" destOrd="0" parTransId="{2F21346E-4CEA-4D2F-B48C-396ABC587D67}" sibTransId="{D1895EBD-235D-4141-8A74-B96350C23DF3}"/>
    <dgm:cxn modelId="{DD92CED4-CE1F-440C-B2F0-86DC7E4221E4}" type="presOf" srcId="{92FF46DC-C38D-476A-AFD9-85548AE8FA37}" destId="{29765C4C-0D5E-4B2D-AF12-D64B096D6790}" srcOrd="0" destOrd="0" presId="urn:microsoft.com/office/officeart/2005/8/layout/vList5"/>
    <dgm:cxn modelId="{A0FB4698-F3E5-49C6-82F6-90BBC895AC2E}" srcId="{BBCE4E32-01E3-461E-83F8-2D90071E2CEA}" destId="{44A9CB4D-BA27-4507-ADE7-989E8F264458}" srcOrd="1" destOrd="0" parTransId="{C9E73F34-4494-44FD-A40D-68CCB5002E05}" sibTransId="{45E4C82C-5C18-48EE-A37B-1D4908B5D39C}"/>
    <dgm:cxn modelId="{DC4E4A1C-7F30-4306-A7E2-76084136C7AF}" srcId="{FBA74F6F-72B4-47B4-87A5-D3184EB120AC}" destId="{4B88C886-CF27-4A75-AF9D-F8E8B9A43392}" srcOrd="1" destOrd="0" parTransId="{05FE87FF-BE2C-416E-AE42-EECDD3BF4457}" sibTransId="{BC96B7CB-AC71-4515-9E4B-DF3170B3137F}"/>
    <dgm:cxn modelId="{3E6B794A-FEFB-4B9C-96CA-C3C9DB33AD3F}" type="presOf" srcId="{BBCE4E32-01E3-461E-83F8-2D90071E2CEA}" destId="{51BF0C60-BC85-411C-861E-42ED9B16D986}" srcOrd="0" destOrd="0" presId="urn:microsoft.com/office/officeart/2005/8/layout/vList5"/>
    <dgm:cxn modelId="{302B4E31-1C7E-45BA-B265-AF50AA0DDF90}" type="presOf" srcId="{406BBB4F-BCA2-4840-928E-65F8207F3E1E}" destId="{2DE96391-4500-489F-8F11-05CFA7D1F0AB}" srcOrd="0" destOrd="0" presId="urn:microsoft.com/office/officeart/2005/8/layout/vList5"/>
    <dgm:cxn modelId="{D70BEEA5-D00D-4698-8CC0-F9A641D1F669}" type="presOf" srcId="{16C47B55-E469-42B3-A9CD-457ABF681EBD}" destId="{0D5A408A-8340-4C5F-A6AE-81844CF928FB}" srcOrd="0" destOrd="0" presId="urn:microsoft.com/office/officeart/2005/8/layout/vList5"/>
    <dgm:cxn modelId="{75E3D9E5-223E-4E71-8721-9F5B6C6341E4}" srcId="{43A84A8A-09BF-4156-9CF2-4A408311FC48}" destId="{1BCD0C24-2254-46B0-BBFC-08F243C9928E}" srcOrd="0" destOrd="0" parTransId="{BC1C2604-CD1A-4C5A-AFA2-6F5517857823}" sibTransId="{34E47FE6-ADD0-452E-8CDF-A5967528348E}"/>
    <dgm:cxn modelId="{4C2CE734-5036-497F-B71E-ABC073F17BE9}" type="presOf" srcId="{CF406C45-429D-41D6-B1BC-D6C31EAE5671}" destId="{6C022908-860B-40B1-86E8-F280F7FC2698}" srcOrd="0" destOrd="1" presId="urn:microsoft.com/office/officeart/2005/8/layout/vList5"/>
    <dgm:cxn modelId="{CDC4CF6A-3262-4429-B07A-3795BF683E0C}" type="presOf" srcId="{FE1CF6E3-6276-4B35-B9AE-D1C07C551627}" destId="{372E3E7B-92CA-404F-A4E4-63E84809FEA3}" srcOrd="0" destOrd="0" presId="urn:microsoft.com/office/officeart/2005/8/layout/vList5"/>
    <dgm:cxn modelId="{59605A1C-27D8-4BB9-BE79-DCCEE4CE7EF1}" type="presOf" srcId="{2D517291-32D2-4B68-B900-ABE56BDED551}" destId="{A9C8A128-B480-43A8-AFE0-63CBF14F6FF7}" srcOrd="0" destOrd="0" presId="urn:microsoft.com/office/officeart/2005/8/layout/vList5"/>
    <dgm:cxn modelId="{7160E26F-AAAE-4EB1-9311-A7CC61F29170}" srcId="{FBA74F6F-72B4-47B4-87A5-D3184EB120AC}" destId="{1AF73A67-B702-427F-A594-3046CA4EA098}" srcOrd="5" destOrd="0" parTransId="{406AF3A3-D68B-42BE-B944-BB9667114943}" sibTransId="{C60AD22C-6076-4892-8505-432AFA8A5C6C}"/>
    <dgm:cxn modelId="{19A62091-9898-4AAF-A47D-F9EDDF604F5E}" type="presOf" srcId="{CB8D1BBD-060D-461F-9E44-8E2937D9A4C3}" destId="{0A85EF95-1648-4243-8F46-39CA4969BA91}" srcOrd="0" destOrd="0" presId="urn:microsoft.com/office/officeart/2005/8/layout/vList5"/>
    <dgm:cxn modelId="{6BB2C3CA-A582-47B2-B66F-53F5B3845977}" type="presOf" srcId="{8DC8C093-F773-449B-8D2C-8C59930986A1}" destId="{9CBF6713-11F0-46D6-A1FC-121CA03E4C04}" srcOrd="0" destOrd="0" presId="urn:microsoft.com/office/officeart/2005/8/layout/vList5"/>
    <dgm:cxn modelId="{81C7BA13-911B-4799-80C6-8181FCEFB938}" srcId="{FBA74F6F-72B4-47B4-87A5-D3184EB120AC}" destId="{CB8D1BBD-060D-461F-9E44-8E2937D9A4C3}" srcOrd="8" destOrd="0" parTransId="{AA8D8BBC-3B7B-4809-AA36-2F9EE30A4A5C}" sibTransId="{472663C6-EE1F-4625-BB7A-F9EE4BDDA838}"/>
    <dgm:cxn modelId="{D11C506D-04E4-44C9-8C37-EB45E01294A4}" type="presOf" srcId="{1AF73A67-B702-427F-A594-3046CA4EA098}" destId="{ECC83579-A0D1-4C83-B035-8520A50CAD9E}" srcOrd="0" destOrd="0" presId="urn:microsoft.com/office/officeart/2005/8/layout/vList5"/>
    <dgm:cxn modelId="{370E4B78-00EA-49C0-9434-4E0ED38E02F6}" srcId="{FBA74F6F-72B4-47B4-87A5-D3184EB120AC}" destId="{92FF46DC-C38D-476A-AFD9-85548AE8FA37}" srcOrd="3" destOrd="0" parTransId="{6409DB29-A99C-453E-B171-94EE8F7342B8}" sibTransId="{1E0674CF-24B0-4498-BFC7-68689D4BD1E9}"/>
    <dgm:cxn modelId="{643503CE-C5CA-4C9A-92B6-3D95BB07ECD9}" type="presOf" srcId="{4589E6EB-924B-4914-A4F3-FF71CC5D897F}" destId="{69739218-F6CD-4BE9-BA8B-4BB5060F40FC}" srcOrd="0" destOrd="0" presId="urn:microsoft.com/office/officeart/2005/8/layout/vList5"/>
    <dgm:cxn modelId="{012D83DC-C5AF-408B-A556-EA0C31B3B4BE}" type="presParOf" srcId="{B3616553-993F-4930-8F86-3EF317E55430}" destId="{38AEDE32-118D-498E-B481-BDFCA578A572}" srcOrd="0" destOrd="0" presId="urn:microsoft.com/office/officeart/2005/8/layout/vList5"/>
    <dgm:cxn modelId="{B01513C7-24C3-4DBA-AB49-5F785809EE0C}" type="presParOf" srcId="{38AEDE32-118D-498E-B481-BDFCA578A572}" destId="{7A5A5A57-588D-41A4-880C-0F1C4CA9E3F6}" srcOrd="0" destOrd="0" presId="urn:microsoft.com/office/officeart/2005/8/layout/vList5"/>
    <dgm:cxn modelId="{05D89FB1-D651-4E37-A22E-195BF96E4119}" type="presParOf" srcId="{38AEDE32-118D-498E-B481-BDFCA578A572}" destId="{9CBF6713-11F0-46D6-A1FC-121CA03E4C04}" srcOrd="1" destOrd="0" presId="urn:microsoft.com/office/officeart/2005/8/layout/vList5"/>
    <dgm:cxn modelId="{0A161E00-E386-4E9C-AF13-375A8345AF19}" type="presParOf" srcId="{B3616553-993F-4930-8F86-3EF317E55430}" destId="{E1938197-036D-4FE6-B0BB-76173F47FCF2}" srcOrd="1" destOrd="0" presId="urn:microsoft.com/office/officeart/2005/8/layout/vList5"/>
    <dgm:cxn modelId="{D502F347-35F3-4C26-BE17-8CD64D0640F6}" type="presParOf" srcId="{B3616553-993F-4930-8F86-3EF317E55430}" destId="{0D1F3F7A-E321-4BA3-9F33-B1179DBEFABA}" srcOrd="2" destOrd="0" presId="urn:microsoft.com/office/officeart/2005/8/layout/vList5"/>
    <dgm:cxn modelId="{DD4E06DA-A56B-4930-802A-5C1082B40D11}" type="presParOf" srcId="{0D1F3F7A-E321-4BA3-9F33-B1179DBEFABA}" destId="{817596FE-CB65-4FC0-85AC-D8958CE9E09A}" srcOrd="0" destOrd="0" presId="urn:microsoft.com/office/officeart/2005/8/layout/vList5"/>
    <dgm:cxn modelId="{116F8503-EFB0-4E7F-BAD3-AA4E629C1812}" type="presParOf" srcId="{0D1F3F7A-E321-4BA3-9F33-B1179DBEFABA}" destId="{A9C8A128-B480-43A8-AFE0-63CBF14F6FF7}" srcOrd="1" destOrd="0" presId="urn:microsoft.com/office/officeart/2005/8/layout/vList5"/>
    <dgm:cxn modelId="{C0C5A76F-26A2-493A-997C-9973BC0311E4}" type="presParOf" srcId="{B3616553-993F-4930-8F86-3EF317E55430}" destId="{F5FB7342-DA8A-4328-8612-1A5AC06E9EEF}" srcOrd="3" destOrd="0" presId="urn:microsoft.com/office/officeart/2005/8/layout/vList5"/>
    <dgm:cxn modelId="{1C1CEC17-6675-49A9-8147-299C9C416255}" type="presParOf" srcId="{B3616553-993F-4930-8F86-3EF317E55430}" destId="{B8D3A6E4-3612-403C-816D-78C4B174BE21}" srcOrd="4" destOrd="0" presId="urn:microsoft.com/office/officeart/2005/8/layout/vList5"/>
    <dgm:cxn modelId="{E1135110-40E3-48E5-B97F-4B434BA83A7B}" type="presParOf" srcId="{B8D3A6E4-3612-403C-816D-78C4B174BE21}" destId="{2DE96391-4500-489F-8F11-05CFA7D1F0AB}" srcOrd="0" destOrd="0" presId="urn:microsoft.com/office/officeart/2005/8/layout/vList5"/>
    <dgm:cxn modelId="{D12EA304-C56F-4F24-90AF-FD73EA666231}" type="presParOf" srcId="{B8D3A6E4-3612-403C-816D-78C4B174BE21}" destId="{21B0F156-2DD5-4CF6-BE75-217C4A3FFA0B}" srcOrd="1" destOrd="0" presId="urn:microsoft.com/office/officeart/2005/8/layout/vList5"/>
    <dgm:cxn modelId="{3E07FB56-4153-4F9A-8DD2-5DB869F59E31}" type="presParOf" srcId="{B3616553-993F-4930-8F86-3EF317E55430}" destId="{C493AEC3-1AD1-410A-B64C-3835E3E7947E}" srcOrd="5" destOrd="0" presId="urn:microsoft.com/office/officeart/2005/8/layout/vList5"/>
    <dgm:cxn modelId="{8D8D8174-6570-4E77-8355-0F158FBA9AAB}" type="presParOf" srcId="{B3616553-993F-4930-8F86-3EF317E55430}" destId="{D6A06480-13C1-4544-AF57-B30AE8C5D45D}" srcOrd="6" destOrd="0" presId="urn:microsoft.com/office/officeart/2005/8/layout/vList5"/>
    <dgm:cxn modelId="{28560C4F-576E-4743-8290-ED76401F6DE9}" type="presParOf" srcId="{D6A06480-13C1-4544-AF57-B30AE8C5D45D}" destId="{29765C4C-0D5E-4B2D-AF12-D64B096D6790}" srcOrd="0" destOrd="0" presId="urn:microsoft.com/office/officeart/2005/8/layout/vList5"/>
    <dgm:cxn modelId="{09C0078E-B850-46EE-A528-269C4D764F6E}" type="presParOf" srcId="{D6A06480-13C1-4544-AF57-B30AE8C5D45D}" destId="{9BDABD88-C05C-4E3C-95BD-7556DD0CD640}" srcOrd="1" destOrd="0" presId="urn:microsoft.com/office/officeart/2005/8/layout/vList5"/>
    <dgm:cxn modelId="{32C46173-7D2C-4935-A415-5F7EDC47E9DD}" type="presParOf" srcId="{B3616553-993F-4930-8F86-3EF317E55430}" destId="{E2CD69CF-82E0-4E89-A362-4AD443159578}" srcOrd="7" destOrd="0" presId="urn:microsoft.com/office/officeart/2005/8/layout/vList5"/>
    <dgm:cxn modelId="{59E1C73F-F456-4E10-8B79-29E4A51B09BA}" type="presParOf" srcId="{B3616553-993F-4930-8F86-3EF317E55430}" destId="{E3C9227D-D79A-465A-8FE6-C957A14D2B3B}" srcOrd="8" destOrd="0" presId="urn:microsoft.com/office/officeart/2005/8/layout/vList5"/>
    <dgm:cxn modelId="{618ED092-D143-452A-B79D-1018B96FB65B}" type="presParOf" srcId="{E3C9227D-D79A-465A-8FE6-C957A14D2B3B}" destId="{0D5A408A-8340-4C5F-A6AE-81844CF928FB}" srcOrd="0" destOrd="0" presId="urn:microsoft.com/office/officeart/2005/8/layout/vList5"/>
    <dgm:cxn modelId="{0505E5F7-A06C-4CF7-92E6-3A3656FCF42B}" type="presParOf" srcId="{E3C9227D-D79A-465A-8FE6-C957A14D2B3B}" destId="{69739218-F6CD-4BE9-BA8B-4BB5060F40FC}" srcOrd="1" destOrd="0" presId="urn:microsoft.com/office/officeart/2005/8/layout/vList5"/>
    <dgm:cxn modelId="{A96FBEDA-5D2B-4164-A4BB-2FAE943608C4}" type="presParOf" srcId="{B3616553-993F-4930-8F86-3EF317E55430}" destId="{74E1FE18-A639-4049-9E2E-02F7FB3DC735}" srcOrd="9" destOrd="0" presId="urn:microsoft.com/office/officeart/2005/8/layout/vList5"/>
    <dgm:cxn modelId="{94F0D761-CF2C-4627-890B-A5E5CF074472}" type="presParOf" srcId="{B3616553-993F-4930-8F86-3EF317E55430}" destId="{FC12B0D0-1205-4094-92A9-E55F3AFEF265}" srcOrd="10" destOrd="0" presId="urn:microsoft.com/office/officeart/2005/8/layout/vList5"/>
    <dgm:cxn modelId="{22C46536-FB35-4D2F-9317-ECAB552C74E8}" type="presParOf" srcId="{FC12B0D0-1205-4094-92A9-E55F3AFEF265}" destId="{ECC83579-A0D1-4C83-B035-8520A50CAD9E}" srcOrd="0" destOrd="0" presId="urn:microsoft.com/office/officeart/2005/8/layout/vList5"/>
    <dgm:cxn modelId="{544B1E56-374A-45CC-84E9-52044CE190C0}" type="presParOf" srcId="{FC12B0D0-1205-4094-92A9-E55F3AFEF265}" destId="{6C022908-860B-40B1-86E8-F280F7FC2698}" srcOrd="1" destOrd="0" presId="urn:microsoft.com/office/officeart/2005/8/layout/vList5"/>
    <dgm:cxn modelId="{46028A38-93DC-4ABB-A5DC-E535CFE27DC8}" type="presParOf" srcId="{B3616553-993F-4930-8F86-3EF317E55430}" destId="{B7C65D5D-6AC5-4EF8-A1E6-F47658FBE934}" srcOrd="11" destOrd="0" presId="urn:microsoft.com/office/officeart/2005/8/layout/vList5"/>
    <dgm:cxn modelId="{3AC39C92-9368-4616-A97D-008C78333377}" type="presParOf" srcId="{B3616553-993F-4930-8F86-3EF317E55430}" destId="{D1E2A379-802B-41BD-A0DB-465C6D420A45}" srcOrd="12" destOrd="0" presId="urn:microsoft.com/office/officeart/2005/8/layout/vList5"/>
    <dgm:cxn modelId="{5A4BB3CC-8B1D-49D0-A3DC-7108BDD0D631}" type="presParOf" srcId="{D1E2A379-802B-41BD-A0DB-465C6D420A45}" destId="{51BF0C60-BC85-411C-861E-42ED9B16D986}" srcOrd="0" destOrd="0" presId="urn:microsoft.com/office/officeart/2005/8/layout/vList5"/>
    <dgm:cxn modelId="{F398FBE6-4A3D-4A52-BF65-F37262DED046}" type="presParOf" srcId="{D1E2A379-802B-41BD-A0DB-465C6D420A45}" destId="{D20E4200-E79D-4FEF-BFEC-B4DF31786C73}" srcOrd="1" destOrd="0" presId="urn:microsoft.com/office/officeart/2005/8/layout/vList5"/>
    <dgm:cxn modelId="{5F1DD62B-CAB9-48FC-9C10-7BB0D36B7BEF}" type="presParOf" srcId="{B3616553-993F-4930-8F86-3EF317E55430}" destId="{756FA6BC-29C9-4503-8E7F-03A60CA97EB7}" srcOrd="13" destOrd="0" presId="urn:microsoft.com/office/officeart/2005/8/layout/vList5"/>
    <dgm:cxn modelId="{25CE93D0-9B15-4552-8D66-AB4BB119C6EA}" type="presParOf" srcId="{B3616553-993F-4930-8F86-3EF317E55430}" destId="{2A50F90A-657F-4834-B7E1-DE4C8E3230A4}" srcOrd="14" destOrd="0" presId="urn:microsoft.com/office/officeart/2005/8/layout/vList5"/>
    <dgm:cxn modelId="{2C2EED60-F509-453E-AFFD-F1B479511A7C}" type="presParOf" srcId="{2A50F90A-657F-4834-B7E1-DE4C8E3230A4}" destId="{45DD682E-B351-429A-B1E2-A56E8F1BD4FF}" srcOrd="0" destOrd="0" presId="urn:microsoft.com/office/officeart/2005/8/layout/vList5"/>
    <dgm:cxn modelId="{3E9D3FBC-1579-4DCC-9ADB-AF4B9F98DAED}" type="presParOf" srcId="{2A50F90A-657F-4834-B7E1-DE4C8E3230A4}" destId="{C6A67EF3-DD2F-4B0A-A5ED-5BA5A10CC1B5}" srcOrd="1" destOrd="0" presId="urn:microsoft.com/office/officeart/2005/8/layout/vList5"/>
    <dgm:cxn modelId="{7FE191B0-6934-4D16-B671-A9401F5124C4}" type="presParOf" srcId="{B3616553-993F-4930-8F86-3EF317E55430}" destId="{C4B7ABDA-2D4B-4476-8D3C-1C4B8AD4D022}" srcOrd="15" destOrd="0" presId="urn:microsoft.com/office/officeart/2005/8/layout/vList5"/>
    <dgm:cxn modelId="{837F7918-C155-4370-A62F-5954773F392A}" type="presParOf" srcId="{B3616553-993F-4930-8F86-3EF317E55430}" destId="{823C596E-5A1E-414B-9D97-0A9DE408FD38}" srcOrd="16" destOrd="0" presId="urn:microsoft.com/office/officeart/2005/8/layout/vList5"/>
    <dgm:cxn modelId="{B3A75D53-E9CE-49BA-BDB5-362608C8BC84}" type="presParOf" srcId="{823C596E-5A1E-414B-9D97-0A9DE408FD38}" destId="{0A85EF95-1648-4243-8F46-39CA4969BA91}" srcOrd="0" destOrd="0" presId="urn:microsoft.com/office/officeart/2005/8/layout/vList5"/>
    <dgm:cxn modelId="{54C74301-13FF-47AC-9FA5-B2A405CAD49C}" type="presParOf" srcId="{823C596E-5A1E-414B-9D97-0A9DE408FD38}" destId="{372E3E7B-92CA-404F-A4E4-63E84809FEA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3219F-80DE-44B0-B587-3CC74B9B1D91}" type="doc">
      <dgm:prSet loTypeId="urn:microsoft.com/office/officeart/2005/8/layout/cycle6" loCatId="relationship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MX"/>
        </a:p>
      </dgm:t>
    </dgm:pt>
    <dgm:pt modelId="{16839D30-D2F9-4B92-8404-07C783F9F899}">
      <dgm:prSet/>
      <dgm:spPr/>
      <dgm:t>
        <a:bodyPr/>
        <a:lstStyle/>
        <a:p>
          <a:pPr rtl="0"/>
          <a:r>
            <a:rPr lang="es-MX" b="1" dirty="0" smtClean="0"/>
            <a:t>Comunicación</a:t>
          </a:r>
          <a:endParaRPr lang="es-MX" b="1" dirty="0"/>
        </a:p>
      </dgm:t>
    </dgm:pt>
    <dgm:pt modelId="{30A955B3-02B2-47BE-B11C-326EBBAB41B1}" type="parTrans" cxnId="{BC3AEA6D-B9EB-46FB-97D5-12641EB2D70A}">
      <dgm:prSet/>
      <dgm:spPr/>
      <dgm:t>
        <a:bodyPr/>
        <a:lstStyle/>
        <a:p>
          <a:endParaRPr lang="es-MX"/>
        </a:p>
      </dgm:t>
    </dgm:pt>
    <dgm:pt modelId="{AB48084B-B2D0-4ED9-9906-3B4824F02441}" type="sibTrans" cxnId="{BC3AEA6D-B9EB-46FB-97D5-12641EB2D70A}">
      <dgm:prSet/>
      <dgm:spPr/>
      <dgm:t>
        <a:bodyPr/>
        <a:lstStyle/>
        <a:p>
          <a:endParaRPr lang="es-MX"/>
        </a:p>
      </dgm:t>
    </dgm:pt>
    <dgm:pt modelId="{A147FFC9-F191-4D83-9FC8-BD14A87F5EA6}">
      <dgm:prSet/>
      <dgm:spPr/>
      <dgm:t>
        <a:bodyPr/>
        <a:lstStyle/>
        <a:p>
          <a:pPr rtl="0"/>
          <a:r>
            <a:rPr lang="es-MX" b="1" dirty="0" smtClean="0"/>
            <a:t>Confianza</a:t>
          </a:r>
          <a:endParaRPr lang="es-MX" b="1" dirty="0"/>
        </a:p>
      </dgm:t>
    </dgm:pt>
    <dgm:pt modelId="{09906444-427D-4B50-B0B5-5FBADF327450}" type="parTrans" cxnId="{52AC671D-8B5A-446E-BFF5-9D50AF51CB0E}">
      <dgm:prSet/>
      <dgm:spPr/>
      <dgm:t>
        <a:bodyPr/>
        <a:lstStyle/>
        <a:p>
          <a:endParaRPr lang="es-MX"/>
        </a:p>
      </dgm:t>
    </dgm:pt>
    <dgm:pt modelId="{36063A9B-9492-4EF3-8B73-9CCB7D629F3D}" type="sibTrans" cxnId="{52AC671D-8B5A-446E-BFF5-9D50AF51CB0E}">
      <dgm:prSet/>
      <dgm:spPr/>
      <dgm:t>
        <a:bodyPr/>
        <a:lstStyle/>
        <a:p>
          <a:endParaRPr lang="es-MX"/>
        </a:p>
      </dgm:t>
    </dgm:pt>
    <dgm:pt modelId="{F5C24A05-8B0D-42D0-B26F-236BE7AA81C1}">
      <dgm:prSet/>
      <dgm:spPr/>
      <dgm:t>
        <a:bodyPr/>
        <a:lstStyle/>
        <a:p>
          <a:pPr rtl="0"/>
          <a:r>
            <a:rPr lang="es-MX" b="1" dirty="0" smtClean="0"/>
            <a:t>Compromiso</a:t>
          </a:r>
          <a:endParaRPr lang="es-MX" b="1" dirty="0"/>
        </a:p>
      </dgm:t>
    </dgm:pt>
    <dgm:pt modelId="{670F4082-31D2-486B-8653-5848CAAD3FBB}" type="parTrans" cxnId="{73403419-79D1-43EE-9929-0F6FA6451572}">
      <dgm:prSet/>
      <dgm:spPr/>
      <dgm:t>
        <a:bodyPr/>
        <a:lstStyle/>
        <a:p>
          <a:endParaRPr lang="es-ES"/>
        </a:p>
      </dgm:t>
    </dgm:pt>
    <dgm:pt modelId="{2FE676BD-CB90-4632-96FB-89973145C5CE}" type="sibTrans" cxnId="{73403419-79D1-43EE-9929-0F6FA6451572}">
      <dgm:prSet/>
      <dgm:spPr/>
      <dgm:t>
        <a:bodyPr/>
        <a:lstStyle/>
        <a:p>
          <a:endParaRPr lang="es-ES"/>
        </a:p>
      </dgm:t>
    </dgm:pt>
    <dgm:pt modelId="{F817F0F4-276F-465C-BF65-D118B8CDB8E8}">
      <dgm:prSet/>
      <dgm:spPr/>
      <dgm:t>
        <a:bodyPr/>
        <a:lstStyle/>
        <a:p>
          <a:pPr rtl="0"/>
          <a:r>
            <a:rPr lang="es-MX" b="1" dirty="0" smtClean="0"/>
            <a:t>Calidad</a:t>
          </a:r>
          <a:endParaRPr lang="es-MX" b="1" dirty="0"/>
        </a:p>
      </dgm:t>
    </dgm:pt>
    <dgm:pt modelId="{0287FF02-C10E-4A90-98C5-E151968CEA04}" type="sibTrans" cxnId="{CEAD4FA0-2D54-483E-9D3E-F6C861D41598}">
      <dgm:prSet/>
      <dgm:spPr/>
      <dgm:t>
        <a:bodyPr/>
        <a:lstStyle/>
        <a:p>
          <a:endParaRPr lang="es-MX"/>
        </a:p>
      </dgm:t>
    </dgm:pt>
    <dgm:pt modelId="{C90B751E-BF8C-4836-8C6C-099558C91260}" type="parTrans" cxnId="{CEAD4FA0-2D54-483E-9D3E-F6C861D41598}">
      <dgm:prSet/>
      <dgm:spPr/>
      <dgm:t>
        <a:bodyPr/>
        <a:lstStyle/>
        <a:p>
          <a:endParaRPr lang="es-MX"/>
        </a:p>
      </dgm:t>
    </dgm:pt>
    <dgm:pt modelId="{CBB6166C-1E13-4CE9-92CA-0AE25DC780CA}">
      <dgm:prSet/>
      <dgm:spPr/>
      <dgm:t>
        <a:bodyPr/>
        <a:lstStyle/>
        <a:p>
          <a:pPr rtl="0"/>
          <a:r>
            <a:rPr lang="es-MX" b="1" dirty="0" smtClean="0"/>
            <a:t>Eficiencia</a:t>
          </a:r>
          <a:endParaRPr lang="es-MX" b="1" dirty="0"/>
        </a:p>
      </dgm:t>
    </dgm:pt>
    <dgm:pt modelId="{A53DD00C-4159-4F36-B79E-403F86FDA4E0}" type="parTrans" cxnId="{0896D820-1E03-4279-AE05-C8C095FA977B}">
      <dgm:prSet/>
      <dgm:spPr/>
      <dgm:t>
        <a:bodyPr/>
        <a:lstStyle/>
        <a:p>
          <a:endParaRPr lang="es-MX"/>
        </a:p>
      </dgm:t>
    </dgm:pt>
    <dgm:pt modelId="{5150269C-C917-436F-B873-E08CB2F38696}" type="sibTrans" cxnId="{0896D820-1E03-4279-AE05-C8C095FA977B}">
      <dgm:prSet/>
      <dgm:spPr/>
      <dgm:t>
        <a:bodyPr/>
        <a:lstStyle/>
        <a:p>
          <a:endParaRPr lang="es-MX"/>
        </a:p>
      </dgm:t>
    </dgm:pt>
    <dgm:pt modelId="{19ADFE9C-A519-433E-8E6D-77ED5D45F020}">
      <dgm:prSet/>
      <dgm:spPr/>
      <dgm:t>
        <a:bodyPr/>
        <a:lstStyle/>
        <a:p>
          <a:pPr rtl="0"/>
          <a:r>
            <a:rPr lang="es-MX" b="1" dirty="0" smtClean="0"/>
            <a:t>Orientación al cliente</a:t>
          </a:r>
          <a:endParaRPr lang="es-MX" b="1" dirty="0"/>
        </a:p>
      </dgm:t>
    </dgm:pt>
    <dgm:pt modelId="{665CE3A5-E0BD-4348-90B8-D25475E09560}" type="parTrans" cxnId="{47DD8A0A-71DC-4490-82B1-7E497DA17C59}">
      <dgm:prSet/>
      <dgm:spPr/>
      <dgm:t>
        <a:bodyPr/>
        <a:lstStyle/>
        <a:p>
          <a:endParaRPr lang="es-MX"/>
        </a:p>
      </dgm:t>
    </dgm:pt>
    <dgm:pt modelId="{AE16C6A6-74B4-4A23-8DF9-1EEF31C27B0E}" type="sibTrans" cxnId="{47DD8A0A-71DC-4490-82B1-7E497DA17C59}">
      <dgm:prSet/>
      <dgm:spPr/>
      <dgm:t>
        <a:bodyPr/>
        <a:lstStyle/>
        <a:p>
          <a:endParaRPr lang="es-MX"/>
        </a:p>
      </dgm:t>
    </dgm:pt>
    <dgm:pt modelId="{B4B421F2-0E5E-414C-A435-826A0D0C4B8E}">
      <dgm:prSet/>
      <dgm:spPr/>
      <dgm:t>
        <a:bodyPr/>
        <a:lstStyle/>
        <a:p>
          <a:pPr rtl="0"/>
          <a:r>
            <a:rPr lang="es-MX" b="1" dirty="0" smtClean="0"/>
            <a:t>Lealtad</a:t>
          </a:r>
          <a:endParaRPr lang="es-MX" b="1" dirty="0"/>
        </a:p>
      </dgm:t>
    </dgm:pt>
    <dgm:pt modelId="{C2A3D82E-E5A8-4621-A788-40E12C5A18AB}" type="parTrans" cxnId="{30E8EB27-3060-4352-B217-5A430B8857C8}">
      <dgm:prSet/>
      <dgm:spPr/>
      <dgm:t>
        <a:bodyPr/>
        <a:lstStyle/>
        <a:p>
          <a:endParaRPr lang="es-MX"/>
        </a:p>
      </dgm:t>
    </dgm:pt>
    <dgm:pt modelId="{2E80A025-1671-4D1E-866E-EF92F30D6703}" type="sibTrans" cxnId="{30E8EB27-3060-4352-B217-5A430B8857C8}">
      <dgm:prSet/>
      <dgm:spPr/>
      <dgm:t>
        <a:bodyPr/>
        <a:lstStyle/>
        <a:p>
          <a:endParaRPr lang="es-MX"/>
        </a:p>
      </dgm:t>
    </dgm:pt>
    <dgm:pt modelId="{E8BC320C-D1BB-446E-9F6A-74EAE44666A2}">
      <dgm:prSet/>
      <dgm:spPr/>
      <dgm:t>
        <a:bodyPr/>
        <a:lstStyle/>
        <a:p>
          <a:pPr rtl="0"/>
          <a:r>
            <a:rPr lang="es-MX" b="1" dirty="0" smtClean="0"/>
            <a:t>Actitud positiva</a:t>
          </a:r>
          <a:endParaRPr lang="es-MX" b="1" dirty="0"/>
        </a:p>
      </dgm:t>
    </dgm:pt>
    <dgm:pt modelId="{ED296BAA-8817-4394-8950-43F71E409371}" type="parTrans" cxnId="{F95DAC4B-53FB-4724-B46D-3C6372437404}">
      <dgm:prSet/>
      <dgm:spPr/>
      <dgm:t>
        <a:bodyPr/>
        <a:lstStyle/>
        <a:p>
          <a:endParaRPr lang="es-MX"/>
        </a:p>
      </dgm:t>
    </dgm:pt>
    <dgm:pt modelId="{E9C4EBAD-94A9-4A6F-BC1F-8DFEDE7F2109}" type="sibTrans" cxnId="{F95DAC4B-53FB-4724-B46D-3C6372437404}">
      <dgm:prSet/>
      <dgm:spPr/>
      <dgm:t>
        <a:bodyPr/>
        <a:lstStyle/>
        <a:p>
          <a:endParaRPr lang="es-MX"/>
        </a:p>
      </dgm:t>
    </dgm:pt>
    <dgm:pt modelId="{7B8591B5-0FE1-4477-9522-0DC75FFC9254}" type="pres">
      <dgm:prSet presAssocID="{6BF3219F-80DE-44B0-B587-3CC74B9B1D9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B0C33878-BEF1-4223-A7B4-D0C3FABCEC7C}" type="pres">
      <dgm:prSet presAssocID="{F817F0F4-276F-465C-BF65-D118B8CDB8E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9D52F12-2DAA-45B0-9B5F-2F06C914903A}" type="pres">
      <dgm:prSet presAssocID="{F817F0F4-276F-465C-BF65-D118B8CDB8E8}" presName="spNode" presStyleCnt="0"/>
      <dgm:spPr/>
      <dgm:t>
        <a:bodyPr/>
        <a:lstStyle/>
        <a:p>
          <a:endParaRPr lang="es-MX"/>
        </a:p>
      </dgm:t>
    </dgm:pt>
    <dgm:pt modelId="{A601E85B-F927-4B23-BBD7-5BC76B5099FE}" type="pres">
      <dgm:prSet presAssocID="{0287FF02-C10E-4A90-98C5-E151968CEA04}" presName="sibTrans" presStyleLbl="sibTrans1D1" presStyleIdx="0" presStyleCnt="8"/>
      <dgm:spPr/>
      <dgm:t>
        <a:bodyPr/>
        <a:lstStyle/>
        <a:p>
          <a:endParaRPr lang="es-MX"/>
        </a:p>
      </dgm:t>
    </dgm:pt>
    <dgm:pt modelId="{A400BF2A-9751-496F-8135-67506B3C0064}" type="pres">
      <dgm:prSet presAssocID="{16839D30-D2F9-4B92-8404-07C783F9F89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814B12E-2774-4BC6-A2EE-C65F2966E9B2}" type="pres">
      <dgm:prSet presAssocID="{16839D30-D2F9-4B92-8404-07C783F9F899}" presName="spNode" presStyleCnt="0"/>
      <dgm:spPr/>
      <dgm:t>
        <a:bodyPr/>
        <a:lstStyle/>
        <a:p>
          <a:endParaRPr lang="es-MX"/>
        </a:p>
      </dgm:t>
    </dgm:pt>
    <dgm:pt modelId="{CFCFB5E0-EAE5-49E5-8D00-11249D495B27}" type="pres">
      <dgm:prSet presAssocID="{AB48084B-B2D0-4ED9-9906-3B4824F02441}" presName="sibTrans" presStyleLbl="sibTrans1D1" presStyleIdx="1" presStyleCnt="8"/>
      <dgm:spPr/>
      <dgm:t>
        <a:bodyPr/>
        <a:lstStyle/>
        <a:p>
          <a:endParaRPr lang="es-MX"/>
        </a:p>
      </dgm:t>
    </dgm:pt>
    <dgm:pt modelId="{032CCA60-4576-47B5-893D-F282B3BE32F7}" type="pres">
      <dgm:prSet presAssocID="{A147FFC9-F191-4D83-9FC8-BD14A87F5EA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841ACA3-8A1B-4E71-A1A9-94083F34702D}" type="pres">
      <dgm:prSet presAssocID="{A147FFC9-F191-4D83-9FC8-BD14A87F5EA6}" presName="spNode" presStyleCnt="0"/>
      <dgm:spPr/>
      <dgm:t>
        <a:bodyPr/>
        <a:lstStyle/>
        <a:p>
          <a:endParaRPr lang="es-MX"/>
        </a:p>
      </dgm:t>
    </dgm:pt>
    <dgm:pt modelId="{EDE0336B-6A4E-4F57-A0AC-C0A614054E8D}" type="pres">
      <dgm:prSet presAssocID="{36063A9B-9492-4EF3-8B73-9CCB7D629F3D}" presName="sibTrans" presStyleLbl="sibTrans1D1" presStyleIdx="2" presStyleCnt="8"/>
      <dgm:spPr/>
      <dgm:t>
        <a:bodyPr/>
        <a:lstStyle/>
        <a:p>
          <a:endParaRPr lang="es-MX"/>
        </a:p>
      </dgm:t>
    </dgm:pt>
    <dgm:pt modelId="{95148721-BA0C-4FFF-B963-E1A30746A40E}" type="pres">
      <dgm:prSet presAssocID="{F5C24A05-8B0D-42D0-B26F-236BE7AA81C1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3DE0F3F-6AA0-44F4-A062-653A43E23DDA}" type="pres">
      <dgm:prSet presAssocID="{F5C24A05-8B0D-42D0-B26F-236BE7AA81C1}" presName="spNode" presStyleCnt="0"/>
      <dgm:spPr/>
      <dgm:t>
        <a:bodyPr/>
        <a:lstStyle/>
        <a:p>
          <a:endParaRPr lang="es-MX"/>
        </a:p>
      </dgm:t>
    </dgm:pt>
    <dgm:pt modelId="{88DE952A-D4AE-4D38-B595-F3D768411FF4}" type="pres">
      <dgm:prSet presAssocID="{2FE676BD-CB90-4632-96FB-89973145C5CE}" presName="sibTrans" presStyleLbl="sibTrans1D1" presStyleIdx="3" presStyleCnt="8"/>
      <dgm:spPr/>
      <dgm:t>
        <a:bodyPr/>
        <a:lstStyle/>
        <a:p>
          <a:endParaRPr lang="es-MX"/>
        </a:p>
      </dgm:t>
    </dgm:pt>
    <dgm:pt modelId="{4B52D7BF-C082-4900-B9BE-2C38D38F45FD}" type="pres">
      <dgm:prSet presAssocID="{CBB6166C-1E13-4CE9-92CA-0AE25DC780C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14A87B4-1697-4934-996E-26D48013E74D}" type="pres">
      <dgm:prSet presAssocID="{CBB6166C-1E13-4CE9-92CA-0AE25DC780CA}" presName="spNode" presStyleCnt="0"/>
      <dgm:spPr/>
      <dgm:t>
        <a:bodyPr/>
        <a:lstStyle/>
        <a:p>
          <a:endParaRPr lang="es-MX"/>
        </a:p>
      </dgm:t>
    </dgm:pt>
    <dgm:pt modelId="{80BA0E28-B289-4AFB-87F8-32AE5B274D3D}" type="pres">
      <dgm:prSet presAssocID="{5150269C-C917-436F-B873-E08CB2F38696}" presName="sibTrans" presStyleLbl="sibTrans1D1" presStyleIdx="4" presStyleCnt="8"/>
      <dgm:spPr/>
      <dgm:t>
        <a:bodyPr/>
        <a:lstStyle/>
        <a:p>
          <a:endParaRPr lang="es-MX"/>
        </a:p>
      </dgm:t>
    </dgm:pt>
    <dgm:pt modelId="{09693489-C1C2-47BC-A15D-C16B3B439566}" type="pres">
      <dgm:prSet presAssocID="{19ADFE9C-A519-433E-8E6D-77ED5D45F02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84730B0-71EA-4F5E-9F29-18C69049E270}" type="pres">
      <dgm:prSet presAssocID="{19ADFE9C-A519-433E-8E6D-77ED5D45F020}" presName="spNode" presStyleCnt="0"/>
      <dgm:spPr/>
      <dgm:t>
        <a:bodyPr/>
        <a:lstStyle/>
        <a:p>
          <a:endParaRPr lang="es-MX"/>
        </a:p>
      </dgm:t>
    </dgm:pt>
    <dgm:pt modelId="{E5B246C7-F731-4AF0-B8FC-05F7765A63B6}" type="pres">
      <dgm:prSet presAssocID="{AE16C6A6-74B4-4A23-8DF9-1EEF31C27B0E}" presName="sibTrans" presStyleLbl="sibTrans1D1" presStyleIdx="5" presStyleCnt="8"/>
      <dgm:spPr/>
      <dgm:t>
        <a:bodyPr/>
        <a:lstStyle/>
        <a:p>
          <a:endParaRPr lang="es-MX"/>
        </a:p>
      </dgm:t>
    </dgm:pt>
    <dgm:pt modelId="{CC5A3879-5819-4B87-8915-02D6D156A0D5}" type="pres">
      <dgm:prSet presAssocID="{B4B421F2-0E5E-414C-A435-826A0D0C4B8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E19A065-D167-4805-BC64-1909423A5B7C}" type="pres">
      <dgm:prSet presAssocID="{B4B421F2-0E5E-414C-A435-826A0D0C4B8E}" presName="spNode" presStyleCnt="0"/>
      <dgm:spPr/>
      <dgm:t>
        <a:bodyPr/>
        <a:lstStyle/>
        <a:p>
          <a:endParaRPr lang="es-MX"/>
        </a:p>
      </dgm:t>
    </dgm:pt>
    <dgm:pt modelId="{789A74A2-2379-4799-A874-1C0145BC5FB0}" type="pres">
      <dgm:prSet presAssocID="{2E80A025-1671-4D1E-866E-EF92F30D6703}" presName="sibTrans" presStyleLbl="sibTrans1D1" presStyleIdx="6" presStyleCnt="8"/>
      <dgm:spPr/>
      <dgm:t>
        <a:bodyPr/>
        <a:lstStyle/>
        <a:p>
          <a:endParaRPr lang="es-MX"/>
        </a:p>
      </dgm:t>
    </dgm:pt>
    <dgm:pt modelId="{B9C9FDC9-56AE-41E1-B2E9-5CB9CB483C8B}" type="pres">
      <dgm:prSet presAssocID="{E8BC320C-D1BB-446E-9F6A-74EAE44666A2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94A392D-7D40-4C6C-B67B-4B5C83D8E942}" type="pres">
      <dgm:prSet presAssocID="{E8BC320C-D1BB-446E-9F6A-74EAE44666A2}" presName="spNode" presStyleCnt="0"/>
      <dgm:spPr/>
      <dgm:t>
        <a:bodyPr/>
        <a:lstStyle/>
        <a:p>
          <a:endParaRPr lang="es-MX"/>
        </a:p>
      </dgm:t>
    </dgm:pt>
    <dgm:pt modelId="{788B10FC-2CB5-48B0-BF29-14C59A582B2A}" type="pres">
      <dgm:prSet presAssocID="{E9C4EBAD-94A9-4A6F-BC1F-8DFEDE7F2109}" presName="sibTrans" presStyleLbl="sibTrans1D1" presStyleIdx="7" presStyleCnt="8"/>
      <dgm:spPr/>
      <dgm:t>
        <a:bodyPr/>
        <a:lstStyle/>
        <a:p>
          <a:endParaRPr lang="es-MX"/>
        </a:p>
      </dgm:t>
    </dgm:pt>
  </dgm:ptLst>
  <dgm:cxnLst>
    <dgm:cxn modelId="{52AC671D-8B5A-446E-BFF5-9D50AF51CB0E}" srcId="{6BF3219F-80DE-44B0-B587-3CC74B9B1D91}" destId="{A147FFC9-F191-4D83-9FC8-BD14A87F5EA6}" srcOrd="2" destOrd="0" parTransId="{09906444-427D-4B50-B0B5-5FBADF327450}" sibTransId="{36063A9B-9492-4EF3-8B73-9CCB7D629F3D}"/>
    <dgm:cxn modelId="{47DD8A0A-71DC-4490-82B1-7E497DA17C59}" srcId="{6BF3219F-80DE-44B0-B587-3CC74B9B1D91}" destId="{19ADFE9C-A519-433E-8E6D-77ED5D45F020}" srcOrd="5" destOrd="0" parTransId="{665CE3A5-E0BD-4348-90B8-D25475E09560}" sibTransId="{AE16C6A6-74B4-4A23-8DF9-1EEF31C27B0E}"/>
    <dgm:cxn modelId="{3AFD5CA6-917D-423D-9AF8-E1C9A48914CA}" type="presOf" srcId="{AE16C6A6-74B4-4A23-8DF9-1EEF31C27B0E}" destId="{E5B246C7-F731-4AF0-B8FC-05F7765A63B6}" srcOrd="0" destOrd="0" presId="urn:microsoft.com/office/officeart/2005/8/layout/cycle6"/>
    <dgm:cxn modelId="{0896D820-1E03-4279-AE05-C8C095FA977B}" srcId="{6BF3219F-80DE-44B0-B587-3CC74B9B1D91}" destId="{CBB6166C-1E13-4CE9-92CA-0AE25DC780CA}" srcOrd="4" destOrd="0" parTransId="{A53DD00C-4159-4F36-B79E-403F86FDA4E0}" sibTransId="{5150269C-C917-436F-B873-E08CB2F38696}"/>
    <dgm:cxn modelId="{8150F9FF-31D9-4EDB-BE56-C18DCA03A9E4}" type="presOf" srcId="{6BF3219F-80DE-44B0-B587-3CC74B9B1D91}" destId="{7B8591B5-0FE1-4477-9522-0DC75FFC9254}" srcOrd="0" destOrd="0" presId="urn:microsoft.com/office/officeart/2005/8/layout/cycle6"/>
    <dgm:cxn modelId="{3292C6A0-3FAC-4581-A5CA-FB401C4BB43F}" type="presOf" srcId="{CBB6166C-1E13-4CE9-92CA-0AE25DC780CA}" destId="{4B52D7BF-C082-4900-B9BE-2C38D38F45FD}" srcOrd="0" destOrd="0" presId="urn:microsoft.com/office/officeart/2005/8/layout/cycle6"/>
    <dgm:cxn modelId="{0BF1B3BA-6A1A-4116-914B-B88A76936C16}" type="presOf" srcId="{A147FFC9-F191-4D83-9FC8-BD14A87F5EA6}" destId="{032CCA60-4576-47B5-893D-F282B3BE32F7}" srcOrd="0" destOrd="0" presId="urn:microsoft.com/office/officeart/2005/8/layout/cycle6"/>
    <dgm:cxn modelId="{BC3AEA6D-B9EB-46FB-97D5-12641EB2D70A}" srcId="{6BF3219F-80DE-44B0-B587-3CC74B9B1D91}" destId="{16839D30-D2F9-4B92-8404-07C783F9F899}" srcOrd="1" destOrd="0" parTransId="{30A955B3-02B2-47BE-B11C-326EBBAB41B1}" sibTransId="{AB48084B-B2D0-4ED9-9906-3B4824F02441}"/>
    <dgm:cxn modelId="{4BACCB83-DE75-46C0-B1F1-E1096B9D5FCD}" type="presOf" srcId="{B4B421F2-0E5E-414C-A435-826A0D0C4B8E}" destId="{CC5A3879-5819-4B87-8915-02D6D156A0D5}" srcOrd="0" destOrd="0" presId="urn:microsoft.com/office/officeart/2005/8/layout/cycle6"/>
    <dgm:cxn modelId="{64D955DA-6B3A-4A41-90B0-948D3D5C71EA}" type="presOf" srcId="{F817F0F4-276F-465C-BF65-D118B8CDB8E8}" destId="{B0C33878-BEF1-4223-A7B4-D0C3FABCEC7C}" srcOrd="0" destOrd="0" presId="urn:microsoft.com/office/officeart/2005/8/layout/cycle6"/>
    <dgm:cxn modelId="{73403419-79D1-43EE-9929-0F6FA6451572}" srcId="{6BF3219F-80DE-44B0-B587-3CC74B9B1D91}" destId="{F5C24A05-8B0D-42D0-B26F-236BE7AA81C1}" srcOrd="3" destOrd="0" parTransId="{670F4082-31D2-486B-8653-5848CAAD3FBB}" sibTransId="{2FE676BD-CB90-4632-96FB-89973145C5CE}"/>
    <dgm:cxn modelId="{53715876-63A0-4CEA-A275-20842C463F2D}" type="presOf" srcId="{5150269C-C917-436F-B873-E08CB2F38696}" destId="{80BA0E28-B289-4AFB-87F8-32AE5B274D3D}" srcOrd="0" destOrd="0" presId="urn:microsoft.com/office/officeart/2005/8/layout/cycle6"/>
    <dgm:cxn modelId="{F95DAC4B-53FB-4724-B46D-3C6372437404}" srcId="{6BF3219F-80DE-44B0-B587-3CC74B9B1D91}" destId="{E8BC320C-D1BB-446E-9F6A-74EAE44666A2}" srcOrd="7" destOrd="0" parTransId="{ED296BAA-8817-4394-8950-43F71E409371}" sibTransId="{E9C4EBAD-94A9-4A6F-BC1F-8DFEDE7F2109}"/>
    <dgm:cxn modelId="{F06AD23C-E2B4-47F8-989C-C4E291DBC492}" type="presOf" srcId="{2FE676BD-CB90-4632-96FB-89973145C5CE}" destId="{88DE952A-D4AE-4D38-B595-F3D768411FF4}" srcOrd="0" destOrd="0" presId="urn:microsoft.com/office/officeart/2005/8/layout/cycle6"/>
    <dgm:cxn modelId="{E035BD43-5E93-4994-BF0E-A8584D7300F3}" type="presOf" srcId="{19ADFE9C-A519-433E-8E6D-77ED5D45F020}" destId="{09693489-C1C2-47BC-A15D-C16B3B439566}" srcOrd="0" destOrd="0" presId="urn:microsoft.com/office/officeart/2005/8/layout/cycle6"/>
    <dgm:cxn modelId="{0BB99FB4-483A-41B5-90B7-EFDD75079231}" type="presOf" srcId="{36063A9B-9492-4EF3-8B73-9CCB7D629F3D}" destId="{EDE0336B-6A4E-4F57-A0AC-C0A614054E8D}" srcOrd="0" destOrd="0" presId="urn:microsoft.com/office/officeart/2005/8/layout/cycle6"/>
    <dgm:cxn modelId="{9A45FA28-BE7F-4701-9FDC-640E5475F238}" type="presOf" srcId="{2E80A025-1671-4D1E-866E-EF92F30D6703}" destId="{789A74A2-2379-4799-A874-1C0145BC5FB0}" srcOrd="0" destOrd="0" presId="urn:microsoft.com/office/officeart/2005/8/layout/cycle6"/>
    <dgm:cxn modelId="{CEAD4FA0-2D54-483E-9D3E-F6C861D41598}" srcId="{6BF3219F-80DE-44B0-B587-3CC74B9B1D91}" destId="{F817F0F4-276F-465C-BF65-D118B8CDB8E8}" srcOrd="0" destOrd="0" parTransId="{C90B751E-BF8C-4836-8C6C-099558C91260}" sibTransId="{0287FF02-C10E-4A90-98C5-E151968CEA04}"/>
    <dgm:cxn modelId="{A7473FE1-8B6E-441D-AFF9-89F23EBD4EE6}" type="presOf" srcId="{AB48084B-B2D0-4ED9-9906-3B4824F02441}" destId="{CFCFB5E0-EAE5-49E5-8D00-11249D495B27}" srcOrd="0" destOrd="0" presId="urn:microsoft.com/office/officeart/2005/8/layout/cycle6"/>
    <dgm:cxn modelId="{CA0EF4B2-E13A-425F-BDF1-47C6BDE59DE0}" type="presOf" srcId="{F5C24A05-8B0D-42D0-B26F-236BE7AA81C1}" destId="{95148721-BA0C-4FFF-B963-E1A30746A40E}" srcOrd="0" destOrd="0" presId="urn:microsoft.com/office/officeart/2005/8/layout/cycle6"/>
    <dgm:cxn modelId="{30E8EB27-3060-4352-B217-5A430B8857C8}" srcId="{6BF3219F-80DE-44B0-B587-3CC74B9B1D91}" destId="{B4B421F2-0E5E-414C-A435-826A0D0C4B8E}" srcOrd="6" destOrd="0" parTransId="{C2A3D82E-E5A8-4621-A788-40E12C5A18AB}" sibTransId="{2E80A025-1671-4D1E-866E-EF92F30D6703}"/>
    <dgm:cxn modelId="{A73D3581-E2F3-4C53-8BBD-68CD925257FA}" type="presOf" srcId="{E9C4EBAD-94A9-4A6F-BC1F-8DFEDE7F2109}" destId="{788B10FC-2CB5-48B0-BF29-14C59A582B2A}" srcOrd="0" destOrd="0" presId="urn:microsoft.com/office/officeart/2005/8/layout/cycle6"/>
    <dgm:cxn modelId="{040B658F-DFCB-4E90-AF9C-E820E790ECD1}" type="presOf" srcId="{0287FF02-C10E-4A90-98C5-E151968CEA04}" destId="{A601E85B-F927-4B23-BBD7-5BC76B5099FE}" srcOrd="0" destOrd="0" presId="urn:microsoft.com/office/officeart/2005/8/layout/cycle6"/>
    <dgm:cxn modelId="{8DC91E06-4DD0-46E4-A848-D9B5A0DE0C32}" type="presOf" srcId="{16839D30-D2F9-4B92-8404-07C783F9F899}" destId="{A400BF2A-9751-496F-8135-67506B3C0064}" srcOrd="0" destOrd="0" presId="urn:microsoft.com/office/officeart/2005/8/layout/cycle6"/>
    <dgm:cxn modelId="{587ECC10-C1FB-4F18-B3E2-DFF6395465CC}" type="presOf" srcId="{E8BC320C-D1BB-446E-9F6A-74EAE44666A2}" destId="{B9C9FDC9-56AE-41E1-B2E9-5CB9CB483C8B}" srcOrd="0" destOrd="0" presId="urn:microsoft.com/office/officeart/2005/8/layout/cycle6"/>
    <dgm:cxn modelId="{8EDB7773-CA4D-4FAF-AFF5-76CD7591BF2D}" type="presParOf" srcId="{7B8591B5-0FE1-4477-9522-0DC75FFC9254}" destId="{B0C33878-BEF1-4223-A7B4-D0C3FABCEC7C}" srcOrd="0" destOrd="0" presId="urn:microsoft.com/office/officeart/2005/8/layout/cycle6"/>
    <dgm:cxn modelId="{40E44085-AE45-44E6-A131-93254D847202}" type="presParOf" srcId="{7B8591B5-0FE1-4477-9522-0DC75FFC9254}" destId="{D9D52F12-2DAA-45B0-9B5F-2F06C914903A}" srcOrd="1" destOrd="0" presId="urn:microsoft.com/office/officeart/2005/8/layout/cycle6"/>
    <dgm:cxn modelId="{282DF390-3F74-4226-9381-457A9C42DA25}" type="presParOf" srcId="{7B8591B5-0FE1-4477-9522-0DC75FFC9254}" destId="{A601E85B-F927-4B23-BBD7-5BC76B5099FE}" srcOrd="2" destOrd="0" presId="urn:microsoft.com/office/officeart/2005/8/layout/cycle6"/>
    <dgm:cxn modelId="{97BB2BA3-C79E-4B1A-B48D-CB4E474E0884}" type="presParOf" srcId="{7B8591B5-0FE1-4477-9522-0DC75FFC9254}" destId="{A400BF2A-9751-496F-8135-67506B3C0064}" srcOrd="3" destOrd="0" presId="urn:microsoft.com/office/officeart/2005/8/layout/cycle6"/>
    <dgm:cxn modelId="{E094D96A-7F68-41AD-AF97-D5B130F927A0}" type="presParOf" srcId="{7B8591B5-0FE1-4477-9522-0DC75FFC9254}" destId="{0814B12E-2774-4BC6-A2EE-C65F2966E9B2}" srcOrd="4" destOrd="0" presId="urn:microsoft.com/office/officeart/2005/8/layout/cycle6"/>
    <dgm:cxn modelId="{89E3CF61-AE17-46D2-AD01-F4601AAF9670}" type="presParOf" srcId="{7B8591B5-0FE1-4477-9522-0DC75FFC9254}" destId="{CFCFB5E0-EAE5-49E5-8D00-11249D495B27}" srcOrd="5" destOrd="0" presId="urn:microsoft.com/office/officeart/2005/8/layout/cycle6"/>
    <dgm:cxn modelId="{1637AB74-204F-4D32-A03F-F899E59E223B}" type="presParOf" srcId="{7B8591B5-0FE1-4477-9522-0DC75FFC9254}" destId="{032CCA60-4576-47B5-893D-F282B3BE32F7}" srcOrd="6" destOrd="0" presId="urn:microsoft.com/office/officeart/2005/8/layout/cycle6"/>
    <dgm:cxn modelId="{758CEE16-E213-407E-A1B8-6ACF0C0990ED}" type="presParOf" srcId="{7B8591B5-0FE1-4477-9522-0DC75FFC9254}" destId="{B841ACA3-8A1B-4E71-A1A9-94083F34702D}" srcOrd="7" destOrd="0" presId="urn:microsoft.com/office/officeart/2005/8/layout/cycle6"/>
    <dgm:cxn modelId="{B5104375-5161-4562-B89F-C252BC2D2D8F}" type="presParOf" srcId="{7B8591B5-0FE1-4477-9522-0DC75FFC9254}" destId="{EDE0336B-6A4E-4F57-A0AC-C0A614054E8D}" srcOrd="8" destOrd="0" presId="urn:microsoft.com/office/officeart/2005/8/layout/cycle6"/>
    <dgm:cxn modelId="{32B2976E-3435-4834-8CC9-39518B1E33EE}" type="presParOf" srcId="{7B8591B5-0FE1-4477-9522-0DC75FFC9254}" destId="{95148721-BA0C-4FFF-B963-E1A30746A40E}" srcOrd="9" destOrd="0" presId="urn:microsoft.com/office/officeart/2005/8/layout/cycle6"/>
    <dgm:cxn modelId="{7B7F7396-F9D3-4673-8930-6DE704DE2640}" type="presParOf" srcId="{7B8591B5-0FE1-4477-9522-0DC75FFC9254}" destId="{23DE0F3F-6AA0-44F4-A062-653A43E23DDA}" srcOrd="10" destOrd="0" presId="urn:microsoft.com/office/officeart/2005/8/layout/cycle6"/>
    <dgm:cxn modelId="{8A54FF00-6BBC-4B4A-9134-23510530E925}" type="presParOf" srcId="{7B8591B5-0FE1-4477-9522-0DC75FFC9254}" destId="{88DE952A-D4AE-4D38-B595-F3D768411FF4}" srcOrd="11" destOrd="0" presId="urn:microsoft.com/office/officeart/2005/8/layout/cycle6"/>
    <dgm:cxn modelId="{2B379358-C829-49F6-9DA1-9C7123E65DB4}" type="presParOf" srcId="{7B8591B5-0FE1-4477-9522-0DC75FFC9254}" destId="{4B52D7BF-C082-4900-B9BE-2C38D38F45FD}" srcOrd="12" destOrd="0" presId="urn:microsoft.com/office/officeart/2005/8/layout/cycle6"/>
    <dgm:cxn modelId="{1E0CA716-83DF-402F-89D8-2FB1BA14DFF0}" type="presParOf" srcId="{7B8591B5-0FE1-4477-9522-0DC75FFC9254}" destId="{E14A87B4-1697-4934-996E-26D48013E74D}" srcOrd="13" destOrd="0" presId="urn:microsoft.com/office/officeart/2005/8/layout/cycle6"/>
    <dgm:cxn modelId="{F1E16628-8628-4983-B22E-74ED77CA56F2}" type="presParOf" srcId="{7B8591B5-0FE1-4477-9522-0DC75FFC9254}" destId="{80BA0E28-B289-4AFB-87F8-32AE5B274D3D}" srcOrd="14" destOrd="0" presId="urn:microsoft.com/office/officeart/2005/8/layout/cycle6"/>
    <dgm:cxn modelId="{9F480C92-4679-4899-96B4-59F8FBC6F2AD}" type="presParOf" srcId="{7B8591B5-0FE1-4477-9522-0DC75FFC9254}" destId="{09693489-C1C2-47BC-A15D-C16B3B439566}" srcOrd="15" destOrd="0" presId="urn:microsoft.com/office/officeart/2005/8/layout/cycle6"/>
    <dgm:cxn modelId="{A442F687-57F5-4392-9367-7E291DFCA698}" type="presParOf" srcId="{7B8591B5-0FE1-4477-9522-0DC75FFC9254}" destId="{084730B0-71EA-4F5E-9F29-18C69049E270}" srcOrd="16" destOrd="0" presId="urn:microsoft.com/office/officeart/2005/8/layout/cycle6"/>
    <dgm:cxn modelId="{6F86BB1D-73C6-4DB7-9DED-E6DE87FF017A}" type="presParOf" srcId="{7B8591B5-0FE1-4477-9522-0DC75FFC9254}" destId="{E5B246C7-F731-4AF0-B8FC-05F7765A63B6}" srcOrd="17" destOrd="0" presId="urn:microsoft.com/office/officeart/2005/8/layout/cycle6"/>
    <dgm:cxn modelId="{62F14933-BB93-47B4-8EDB-CF8608AF39A2}" type="presParOf" srcId="{7B8591B5-0FE1-4477-9522-0DC75FFC9254}" destId="{CC5A3879-5819-4B87-8915-02D6D156A0D5}" srcOrd="18" destOrd="0" presId="urn:microsoft.com/office/officeart/2005/8/layout/cycle6"/>
    <dgm:cxn modelId="{4A6B6AFF-0BC2-46BB-8A8A-9B4E1CC522F5}" type="presParOf" srcId="{7B8591B5-0FE1-4477-9522-0DC75FFC9254}" destId="{1E19A065-D167-4805-BC64-1909423A5B7C}" srcOrd="19" destOrd="0" presId="urn:microsoft.com/office/officeart/2005/8/layout/cycle6"/>
    <dgm:cxn modelId="{56F97E83-00D4-4CC2-9982-BB3AF5B316D0}" type="presParOf" srcId="{7B8591B5-0FE1-4477-9522-0DC75FFC9254}" destId="{789A74A2-2379-4799-A874-1C0145BC5FB0}" srcOrd="20" destOrd="0" presId="urn:microsoft.com/office/officeart/2005/8/layout/cycle6"/>
    <dgm:cxn modelId="{09EAAA8A-297F-495F-8214-06647898F9BF}" type="presParOf" srcId="{7B8591B5-0FE1-4477-9522-0DC75FFC9254}" destId="{B9C9FDC9-56AE-41E1-B2E9-5CB9CB483C8B}" srcOrd="21" destOrd="0" presId="urn:microsoft.com/office/officeart/2005/8/layout/cycle6"/>
    <dgm:cxn modelId="{FC279EA8-D331-41CB-AA27-8D7E44C485E6}" type="presParOf" srcId="{7B8591B5-0FE1-4477-9522-0DC75FFC9254}" destId="{094A392D-7D40-4C6C-B67B-4B5C83D8E942}" srcOrd="22" destOrd="0" presId="urn:microsoft.com/office/officeart/2005/8/layout/cycle6"/>
    <dgm:cxn modelId="{45292553-6268-4ABE-8E0B-4DCADD5EA4AC}" type="presParOf" srcId="{7B8591B5-0FE1-4477-9522-0DC75FFC9254}" destId="{788B10FC-2CB5-48B0-BF29-14C59A582B2A}" srcOrd="23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AAC084-E536-4D38-B1FF-D4276DD868C7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s-MX"/>
        </a:p>
      </dgm:t>
    </dgm:pt>
    <dgm:pt modelId="{D13B3A61-4730-49F4-87FF-05E0431F1957}">
      <dgm:prSet phldrT="[Texto]"/>
      <dgm:spPr/>
      <dgm:t>
        <a:bodyPr/>
        <a:lstStyle/>
        <a:p>
          <a:r>
            <a:rPr lang="es-MX" dirty="0" smtClean="0"/>
            <a:t>Lic. José E. López Bolio</a:t>
          </a:r>
          <a:endParaRPr lang="es-MX" dirty="0"/>
        </a:p>
      </dgm:t>
    </dgm:pt>
    <dgm:pt modelId="{85C47965-A9B2-4BED-A271-DA5C313C1A31}" type="parTrans" cxnId="{F5A6DEE1-D655-4DCC-B2E8-D0F5C97C1EBA}">
      <dgm:prSet/>
      <dgm:spPr/>
      <dgm:t>
        <a:bodyPr/>
        <a:lstStyle/>
        <a:p>
          <a:endParaRPr lang="es-MX"/>
        </a:p>
      </dgm:t>
    </dgm:pt>
    <dgm:pt modelId="{0B29A84F-AB89-4190-A872-8CD4A3E5F6AE}" type="sibTrans" cxnId="{F5A6DEE1-D655-4DCC-B2E8-D0F5C97C1EBA}">
      <dgm:prSet/>
      <dgm:spPr/>
      <dgm:t>
        <a:bodyPr/>
        <a:lstStyle/>
        <a:p>
          <a:r>
            <a:rPr lang="es-MX" dirty="0" smtClean="0"/>
            <a:t>Gerente General</a:t>
          </a:r>
          <a:endParaRPr lang="es-MX" dirty="0"/>
        </a:p>
      </dgm:t>
    </dgm:pt>
    <dgm:pt modelId="{D4E81C3A-862E-4A84-86EC-A16DA75C8FBE}" type="asst">
      <dgm:prSet phldrT="[Texto]"/>
      <dgm:spPr/>
      <dgm:t>
        <a:bodyPr/>
        <a:lstStyle/>
        <a:p>
          <a:r>
            <a:rPr lang="es-MX" dirty="0" smtClean="0"/>
            <a:t>MMT Martín A. Aquino Palacios</a:t>
          </a:r>
          <a:endParaRPr lang="es-MX" dirty="0"/>
        </a:p>
      </dgm:t>
    </dgm:pt>
    <dgm:pt modelId="{1D0363B8-6A9D-4FC0-8930-2C581ED8EA8E}" type="parTrans" cxnId="{769149D5-CA3D-4567-AA79-D381F85A09E5}">
      <dgm:prSet/>
      <dgm:spPr/>
      <dgm:t>
        <a:bodyPr/>
        <a:lstStyle/>
        <a:p>
          <a:endParaRPr lang="es-MX"/>
        </a:p>
      </dgm:t>
    </dgm:pt>
    <dgm:pt modelId="{EAC6FF70-7894-4ED1-94B5-425AC4116C07}" type="sibTrans" cxnId="{769149D5-CA3D-4567-AA79-D381F85A09E5}">
      <dgm:prSet/>
      <dgm:spPr/>
      <dgm:t>
        <a:bodyPr/>
        <a:lstStyle/>
        <a:p>
          <a:r>
            <a:rPr lang="es-MX" dirty="0" smtClean="0"/>
            <a:t>Gerente Administrativo</a:t>
          </a:r>
          <a:endParaRPr lang="es-MX" dirty="0"/>
        </a:p>
      </dgm:t>
    </dgm:pt>
    <dgm:pt modelId="{8F5AC4B5-046B-4EE8-954A-01B8BB616E54}">
      <dgm:prSet phldrT="[Texto]"/>
      <dgm:spPr/>
      <dgm:t>
        <a:bodyPr/>
        <a:lstStyle/>
        <a:p>
          <a:r>
            <a:rPr lang="es-MX" dirty="0" smtClean="0"/>
            <a:t>Lic. Elena Gómez Magaña </a:t>
          </a:r>
          <a:endParaRPr lang="es-MX" dirty="0"/>
        </a:p>
      </dgm:t>
    </dgm:pt>
    <dgm:pt modelId="{5ADDCF47-30F8-40D5-A960-C5BE8782F3AA}" type="parTrans" cxnId="{38EF8A43-A4C4-437A-BE6F-40CC639A63C9}">
      <dgm:prSet/>
      <dgm:spPr/>
      <dgm:t>
        <a:bodyPr/>
        <a:lstStyle/>
        <a:p>
          <a:endParaRPr lang="es-MX"/>
        </a:p>
      </dgm:t>
    </dgm:pt>
    <dgm:pt modelId="{1796FC5C-414E-42C5-8BB4-33BA4D80BC60}" type="sibTrans" cxnId="{38EF8A43-A4C4-437A-BE6F-40CC639A63C9}">
      <dgm:prSet/>
      <dgm:spPr/>
      <dgm:t>
        <a:bodyPr/>
        <a:lstStyle/>
        <a:p>
          <a:r>
            <a:rPr lang="es-MX" dirty="0" smtClean="0"/>
            <a:t>Gerente de Ventas</a:t>
          </a:r>
          <a:endParaRPr lang="es-MX" dirty="0"/>
        </a:p>
      </dgm:t>
    </dgm:pt>
    <dgm:pt modelId="{25D50D9F-EA55-4F08-82B1-9CA25D3AC39B}">
      <dgm:prSet phldrT="[Texto]"/>
      <dgm:spPr/>
      <dgm:t>
        <a:bodyPr/>
        <a:lstStyle/>
        <a:p>
          <a:r>
            <a:rPr lang="es-MX" dirty="0" smtClean="0"/>
            <a:t>Ing. Víctor M. González Silva</a:t>
          </a:r>
          <a:endParaRPr lang="es-MX" dirty="0"/>
        </a:p>
      </dgm:t>
    </dgm:pt>
    <dgm:pt modelId="{1BFDBBE7-E673-4557-8CFB-697371997F32}" type="parTrans" cxnId="{A4EE377D-F51D-495D-B6F4-5AD29303FF4F}">
      <dgm:prSet/>
      <dgm:spPr/>
      <dgm:t>
        <a:bodyPr/>
        <a:lstStyle/>
        <a:p>
          <a:endParaRPr lang="es-MX"/>
        </a:p>
      </dgm:t>
    </dgm:pt>
    <dgm:pt modelId="{8940211E-B04C-4D88-B2BE-9775E507479C}" type="sibTrans" cxnId="{A4EE377D-F51D-495D-B6F4-5AD29303FF4F}">
      <dgm:prSet/>
      <dgm:spPr/>
      <dgm:t>
        <a:bodyPr/>
        <a:lstStyle/>
        <a:p>
          <a:r>
            <a:rPr lang="es-MX" dirty="0" smtClean="0"/>
            <a:t>Gerente Técnico</a:t>
          </a:r>
          <a:endParaRPr lang="es-MX" dirty="0"/>
        </a:p>
      </dgm:t>
    </dgm:pt>
    <dgm:pt modelId="{7D3B0EBC-26C0-42AA-AB7E-15E7EDDC86B8}">
      <dgm:prSet/>
      <dgm:spPr/>
      <dgm:t>
        <a:bodyPr/>
        <a:lstStyle/>
        <a:p>
          <a:r>
            <a:rPr lang="es-MX" dirty="0" smtClean="0"/>
            <a:t>Concepción Domínguez </a:t>
          </a:r>
          <a:r>
            <a:rPr lang="es-MX" dirty="0" err="1" smtClean="0"/>
            <a:t>Lujano</a:t>
          </a:r>
          <a:endParaRPr lang="es-MX" dirty="0"/>
        </a:p>
      </dgm:t>
    </dgm:pt>
    <dgm:pt modelId="{2D706EFA-3550-4172-8EBD-B38CED09077D}" type="parTrans" cxnId="{98003CB2-F7A8-4E4C-AE11-E24FFD0A4168}">
      <dgm:prSet/>
      <dgm:spPr/>
      <dgm:t>
        <a:bodyPr/>
        <a:lstStyle/>
        <a:p>
          <a:endParaRPr lang="es-MX"/>
        </a:p>
      </dgm:t>
    </dgm:pt>
    <dgm:pt modelId="{E9DCAC98-65C6-48AB-9856-1E784A643974}" type="sibTrans" cxnId="{98003CB2-F7A8-4E4C-AE11-E24FFD0A4168}">
      <dgm:prSet/>
      <dgm:spPr/>
      <dgm:t>
        <a:bodyPr/>
        <a:lstStyle/>
        <a:p>
          <a:r>
            <a:rPr lang="es-MX" dirty="0" smtClean="0"/>
            <a:t>Gerente de Crédito y Cobranza</a:t>
          </a:r>
          <a:endParaRPr lang="es-MX" dirty="0"/>
        </a:p>
      </dgm:t>
    </dgm:pt>
    <dgm:pt modelId="{F52F5414-A8E6-4805-B7C1-13D70FEFCEE3}">
      <dgm:prSet/>
      <dgm:spPr/>
      <dgm:t>
        <a:bodyPr/>
        <a:lstStyle/>
        <a:p>
          <a:r>
            <a:rPr lang="es-MX" dirty="0" smtClean="0"/>
            <a:t>Juan Sánchez Gordillo</a:t>
          </a:r>
          <a:endParaRPr lang="es-MX" dirty="0"/>
        </a:p>
      </dgm:t>
    </dgm:pt>
    <dgm:pt modelId="{C84509CD-6B79-411F-884B-FD1E1F5D8955}" type="parTrans" cxnId="{369C17A1-07A0-4FEF-8577-92CB1E166814}">
      <dgm:prSet/>
      <dgm:spPr/>
      <dgm:t>
        <a:bodyPr/>
        <a:lstStyle/>
        <a:p>
          <a:endParaRPr lang="es-MX"/>
        </a:p>
      </dgm:t>
    </dgm:pt>
    <dgm:pt modelId="{8C6CA36E-AEB2-447B-861F-40B41FCB1AEE}" type="sibTrans" cxnId="{369C17A1-07A0-4FEF-8577-92CB1E166814}">
      <dgm:prSet/>
      <dgm:spPr/>
      <dgm:t>
        <a:bodyPr/>
        <a:lstStyle/>
        <a:p>
          <a:r>
            <a:rPr lang="es-MX" dirty="0" smtClean="0"/>
            <a:t>Gerente de Almacén</a:t>
          </a:r>
          <a:endParaRPr lang="es-MX" dirty="0"/>
        </a:p>
      </dgm:t>
    </dgm:pt>
    <dgm:pt modelId="{21FF2D2F-A201-44BC-8E05-FC09E6444D84}">
      <dgm:prSet/>
      <dgm:spPr/>
      <dgm:t>
        <a:bodyPr/>
        <a:lstStyle/>
        <a:p>
          <a:r>
            <a:rPr lang="es-MX" dirty="0" smtClean="0"/>
            <a:t>C.P. Víctor Montejo Gallegos </a:t>
          </a:r>
          <a:endParaRPr lang="es-MX" dirty="0"/>
        </a:p>
      </dgm:t>
    </dgm:pt>
    <dgm:pt modelId="{BDC1E14B-89F5-4857-ADE3-955BE28EEFF5}" type="parTrans" cxnId="{C5BF31DA-FC99-4840-B927-FF158D2E8812}">
      <dgm:prSet/>
      <dgm:spPr/>
      <dgm:t>
        <a:bodyPr/>
        <a:lstStyle/>
        <a:p>
          <a:endParaRPr lang="es-MX"/>
        </a:p>
      </dgm:t>
    </dgm:pt>
    <dgm:pt modelId="{AB76EDE2-DAD8-48FF-8645-6162F9534EAC}" type="sibTrans" cxnId="{C5BF31DA-FC99-4840-B927-FF158D2E8812}">
      <dgm:prSet/>
      <dgm:spPr/>
      <dgm:t>
        <a:bodyPr/>
        <a:lstStyle/>
        <a:p>
          <a:r>
            <a:rPr lang="es-MX" dirty="0" smtClean="0"/>
            <a:t>Contador General</a:t>
          </a:r>
          <a:endParaRPr lang="es-MX" dirty="0"/>
        </a:p>
      </dgm:t>
    </dgm:pt>
    <dgm:pt modelId="{F2B90DF7-CE84-4E2C-9941-D096F8B76106}">
      <dgm:prSet/>
      <dgm:spPr/>
      <dgm:t>
        <a:bodyPr/>
        <a:lstStyle/>
        <a:p>
          <a:r>
            <a:rPr lang="es-MX" dirty="0" smtClean="0"/>
            <a:t>Vacante</a:t>
          </a:r>
          <a:endParaRPr lang="es-MX" dirty="0"/>
        </a:p>
      </dgm:t>
    </dgm:pt>
    <dgm:pt modelId="{05E0AA87-596B-4DD5-A734-8537A609F07D}" type="parTrans" cxnId="{7B8AE731-9A06-463A-905A-AAB7E4A4DACE}">
      <dgm:prSet/>
      <dgm:spPr/>
      <dgm:t>
        <a:bodyPr/>
        <a:lstStyle/>
        <a:p>
          <a:endParaRPr lang="es-MX"/>
        </a:p>
      </dgm:t>
    </dgm:pt>
    <dgm:pt modelId="{4BFC6EC7-028F-4929-BC89-972F47CAA050}" type="sibTrans" cxnId="{7B8AE731-9A06-463A-905A-AAB7E4A4DACE}">
      <dgm:prSet/>
      <dgm:spPr/>
      <dgm:t>
        <a:bodyPr/>
        <a:lstStyle/>
        <a:p>
          <a:r>
            <a:rPr lang="es-MX" dirty="0" smtClean="0"/>
            <a:t>Asistente Técnico</a:t>
          </a:r>
          <a:endParaRPr lang="es-MX" dirty="0"/>
        </a:p>
      </dgm:t>
    </dgm:pt>
    <dgm:pt modelId="{8E6F3AFE-4371-4DB8-89CC-ED8BEE3DA69C}">
      <dgm:prSet/>
      <dgm:spPr/>
      <dgm:t>
        <a:bodyPr/>
        <a:lstStyle/>
        <a:p>
          <a:r>
            <a:rPr lang="es-MX" dirty="0" smtClean="0"/>
            <a:t>Rodolfo Ramón García</a:t>
          </a:r>
          <a:endParaRPr lang="es-MX" dirty="0"/>
        </a:p>
      </dgm:t>
    </dgm:pt>
    <dgm:pt modelId="{4DD5532D-EF65-43BD-B989-F0099B7BB6C5}" type="parTrans" cxnId="{EADB7773-0FDC-4BFF-AEC2-A9C338FC9BF9}">
      <dgm:prSet/>
      <dgm:spPr/>
      <dgm:t>
        <a:bodyPr/>
        <a:lstStyle/>
        <a:p>
          <a:endParaRPr lang="es-MX"/>
        </a:p>
      </dgm:t>
    </dgm:pt>
    <dgm:pt modelId="{26D7404E-B4DC-4CD8-88AA-07E2A0DAD364}" type="sibTrans" cxnId="{EADB7773-0FDC-4BFF-AEC2-A9C338FC9BF9}">
      <dgm:prSet/>
      <dgm:spPr/>
      <dgm:t>
        <a:bodyPr/>
        <a:lstStyle/>
        <a:p>
          <a:r>
            <a:rPr lang="es-MX" dirty="0" smtClean="0"/>
            <a:t>Coordinador de Logística</a:t>
          </a:r>
          <a:endParaRPr lang="es-MX" dirty="0"/>
        </a:p>
      </dgm:t>
    </dgm:pt>
    <dgm:pt modelId="{EAC8A2FA-4A30-47D3-BED2-93A7C2291FF3}">
      <dgm:prSet/>
      <dgm:spPr/>
      <dgm:t>
        <a:bodyPr/>
        <a:lstStyle/>
        <a:p>
          <a:r>
            <a:rPr lang="es-MX" dirty="0" smtClean="0"/>
            <a:t>Asesores Comerciales</a:t>
          </a:r>
          <a:endParaRPr lang="es-MX" dirty="0"/>
        </a:p>
      </dgm:t>
    </dgm:pt>
    <dgm:pt modelId="{60913522-D3C7-4195-94AE-E9555072DDB1}" type="parTrans" cxnId="{97E4ADAA-8AA9-41E4-92ED-4AB8E597CD7F}">
      <dgm:prSet/>
      <dgm:spPr/>
      <dgm:t>
        <a:bodyPr/>
        <a:lstStyle/>
        <a:p>
          <a:endParaRPr lang="es-MX"/>
        </a:p>
      </dgm:t>
    </dgm:pt>
    <dgm:pt modelId="{900ED9D9-EBA5-44F8-A4D0-61D825D719B5}" type="sibTrans" cxnId="{97E4ADAA-8AA9-41E4-92ED-4AB8E597CD7F}">
      <dgm:prSet/>
      <dgm:spPr/>
      <dgm:t>
        <a:bodyPr/>
        <a:lstStyle/>
        <a:p>
          <a:r>
            <a:rPr lang="es-MX" dirty="0" smtClean="0"/>
            <a:t>7 Colaboradores</a:t>
          </a:r>
          <a:endParaRPr lang="es-MX" dirty="0"/>
        </a:p>
      </dgm:t>
    </dgm:pt>
    <dgm:pt modelId="{C755AC52-8D8E-4D77-82B4-EC36459A877B}">
      <dgm:prSet/>
      <dgm:spPr/>
      <dgm:t>
        <a:bodyPr/>
        <a:lstStyle/>
        <a:p>
          <a:r>
            <a:rPr lang="es-MX" dirty="0" smtClean="0"/>
            <a:t>Facturación y Administración de Cobranza</a:t>
          </a:r>
          <a:endParaRPr lang="es-MX" dirty="0"/>
        </a:p>
      </dgm:t>
    </dgm:pt>
    <dgm:pt modelId="{8A1F41D8-3346-4D47-BCBA-C355F3242CB1}" type="parTrans" cxnId="{FA17E8FC-30F8-48DD-B6EC-7DC13AAEC957}">
      <dgm:prSet/>
      <dgm:spPr/>
      <dgm:t>
        <a:bodyPr/>
        <a:lstStyle/>
        <a:p>
          <a:endParaRPr lang="es-MX"/>
        </a:p>
      </dgm:t>
    </dgm:pt>
    <dgm:pt modelId="{5C3FC917-4A0F-4918-AAD0-168D1B057B1C}" type="sibTrans" cxnId="{FA17E8FC-30F8-48DD-B6EC-7DC13AAEC957}">
      <dgm:prSet/>
      <dgm:spPr/>
      <dgm:t>
        <a:bodyPr/>
        <a:lstStyle/>
        <a:p>
          <a:r>
            <a:rPr lang="es-MX" dirty="0" smtClean="0"/>
            <a:t>7 Colaboradores</a:t>
          </a:r>
          <a:endParaRPr lang="es-MX" dirty="0"/>
        </a:p>
      </dgm:t>
    </dgm:pt>
    <dgm:pt modelId="{FB6C46FE-325E-4A33-933C-7E6C876F0428}">
      <dgm:prSet/>
      <dgm:spPr/>
      <dgm:t>
        <a:bodyPr/>
        <a:lstStyle/>
        <a:p>
          <a:r>
            <a:rPr lang="es-MX" dirty="0" smtClean="0"/>
            <a:t>Natalia Jimenez</a:t>
          </a:r>
          <a:endParaRPr lang="es-MX" dirty="0"/>
        </a:p>
      </dgm:t>
    </dgm:pt>
    <dgm:pt modelId="{2C85673B-8C1F-4EB1-B228-F6C2E06E9149}" type="parTrans" cxnId="{30906A88-610B-4648-AFA8-0F2E899901B8}">
      <dgm:prSet/>
      <dgm:spPr/>
      <dgm:t>
        <a:bodyPr/>
        <a:lstStyle/>
        <a:p>
          <a:endParaRPr lang="es-MX"/>
        </a:p>
      </dgm:t>
    </dgm:pt>
    <dgm:pt modelId="{44100439-F6B1-4FED-8825-4DC6811209E6}" type="sibTrans" cxnId="{30906A88-610B-4648-AFA8-0F2E899901B8}">
      <dgm:prSet/>
      <dgm:spPr/>
      <dgm:t>
        <a:bodyPr/>
        <a:lstStyle/>
        <a:p>
          <a:r>
            <a:rPr lang="es-MX" dirty="0" smtClean="0"/>
            <a:t>Asistente Contable</a:t>
          </a:r>
          <a:endParaRPr lang="es-MX" dirty="0"/>
        </a:p>
      </dgm:t>
    </dgm:pt>
    <dgm:pt modelId="{E23D9AB7-467E-41DF-B9CF-119AEDDA03DD}">
      <dgm:prSet/>
      <dgm:spPr/>
      <dgm:t>
        <a:bodyPr/>
        <a:lstStyle/>
        <a:p>
          <a:r>
            <a:rPr lang="es-MX" dirty="0" smtClean="0"/>
            <a:t>María de los </a:t>
          </a:r>
          <a:r>
            <a:rPr lang="es-MX" dirty="0" err="1" smtClean="0"/>
            <a:t>Angeles</a:t>
          </a:r>
          <a:endParaRPr lang="es-MX" dirty="0"/>
        </a:p>
      </dgm:t>
    </dgm:pt>
    <dgm:pt modelId="{41867211-4F94-457B-A64B-15087D7FC435}" type="parTrans" cxnId="{D37FCE5E-6811-4B0C-92F9-F20B17A8AF9B}">
      <dgm:prSet/>
      <dgm:spPr/>
      <dgm:t>
        <a:bodyPr/>
        <a:lstStyle/>
        <a:p>
          <a:endParaRPr lang="es-MX"/>
        </a:p>
      </dgm:t>
    </dgm:pt>
    <dgm:pt modelId="{47F321DF-6C3F-494C-8E9E-53F99F60F846}" type="sibTrans" cxnId="{D37FCE5E-6811-4B0C-92F9-F20B17A8AF9B}">
      <dgm:prSet/>
      <dgm:spPr/>
      <dgm:t>
        <a:bodyPr/>
        <a:lstStyle/>
        <a:p>
          <a:r>
            <a:rPr lang="es-MX" dirty="0" smtClean="0"/>
            <a:t>Asistente Contable</a:t>
          </a:r>
          <a:endParaRPr lang="es-MX" dirty="0"/>
        </a:p>
      </dgm:t>
    </dgm:pt>
    <dgm:pt modelId="{1042EB0F-1AE8-4E09-944D-F2763091AC52}" type="asst">
      <dgm:prSet/>
      <dgm:spPr/>
      <dgm:t>
        <a:bodyPr/>
        <a:lstStyle/>
        <a:p>
          <a:r>
            <a:rPr lang="es-MX" dirty="0" smtClean="0"/>
            <a:t>Operadores de Logística y Entrega de producto</a:t>
          </a:r>
          <a:endParaRPr lang="es-MX" dirty="0"/>
        </a:p>
      </dgm:t>
    </dgm:pt>
    <dgm:pt modelId="{D8E41950-46DF-48CA-B935-6C4C96026453}" type="parTrans" cxnId="{8B874782-3A6F-4DFD-AF08-CEA4E124416E}">
      <dgm:prSet/>
      <dgm:spPr/>
      <dgm:t>
        <a:bodyPr/>
        <a:lstStyle/>
        <a:p>
          <a:endParaRPr lang="es-MX"/>
        </a:p>
      </dgm:t>
    </dgm:pt>
    <dgm:pt modelId="{232152C7-A98A-4CD0-BBD5-7EA621DDD38B}" type="sibTrans" cxnId="{8B874782-3A6F-4DFD-AF08-CEA4E124416E}">
      <dgm:prSet/>
      <dgm:spPr/>
      <dgm:t>
        <a:bodyPr/>
        <a:lstStyle/>
        <a:p>
          <a:r>
            <a:rPr lang="es-MX" dirty="0" smtClean="0"/>
            <a:t>5 Colaboradores</a:t>
          </a:r>
          <a:endParaRPr lang="es-MX" dirty="0"/>
        </a:p>
      </dgm:t>
    </dgm:pt>
    <dgm:pt modelId="{A4D5BBC3-5558-4E69-A365-321AAFF12542}" type="asst">
      <dgm:prSet/>
      <dgm:spPr/>
      <dgm:t>
        <a:bodyPr/>
        <a:lstStyle/>
        <a:p>
          <a:r>
            <a:rPr lang="es-MX" dirty="0" smtClean="0"/>
            <a:t>Almacenistas</a:t>
          </a:r>
          <a:endParaRPr lang="es-MX" dirty="0"/>
        </a:p>
      </dgm:t>
    </dgm:pt>
    <dgm:pt modelId="{B29AC433-7459-4418-9290-263A7DB1D5AA}" type="parTrans" cxnId="{59110DFD-12C2-4655-86D5-D20090299D80}">
      <dgm:prSet/>
      <dgm:spPr/>
      <dgm:t>
        <a:bodyPr/>
        <a:lstStyle/>
        <a:p>
          <a:endParaRPr lang="es-MX"/>
        </a:p>
      </dgm:t>
    </dgm:pt>
    <dgm:pt modelId="{7C9F13C6-B2CB-4BC7-A0D7-38F3D1E2F267}" type="sibTrans" cxnId="{59110DFD-12C2-4655-86D5-D20090299D80}">
      <dgm:prSet/>
      <dgm:spPr/>
      <dgm:t>
        <a:bodyPr/>
        <a:lstStyle/>
        <a:p>
          <a:r>
            <a:rPr lang="es-MX" dirty="0" smtClean="0"/>
            <a:t>1 Colaboradores</a:t>
          </a:r>
          <a:endParaRPr lang="es-MX" dirty="0"/>
        </a:p>
      </dgm:t>
    </dgm:pt>
    <dgm:pt modelId="{C34AED67-16FB-4371-8CBD-207DC384E249}">
      <dgm:prSet/>
      <dgm:spPr/>
      <dgm:t>
        <a:bodyPr/>
        <a:lstStyle/>
        <a:p>
          <a:r>
            <a:rPr lang="es-MX" dirty="0" smtClean="0"/>
            <a:t>Lic. M. Victoria Arévalo Hernández</a:t>
          </a:r>
          <a:endParaRPr lang="es-MX" dirty="0"/>
        </a:p>
      </dgm:t>
    </dgm:pt>
    <dgm:pt modelId="{CE54CF54-5F1A-4F43-BC98-548CD75F24E2}" type="parTrans" cxnId="{47EE4D47-3C89-435C-9434-E253BDB0601A}">
      <dgm:prSet/>
      <dgm:spPr/>
      <dgm:t>
        <a:bodyPr/>
        <a:lstStyle/>
        <a:p>
          <a:endParaRPr lang="es-MX"/>
        </a:p>
      </dgm:t>
    </dgm:pt>
    <dgm:pt modelId="{49C3E66A-EFEF-4EBF-9571-1F6541C8B6C9}" type="sibTrans" cxnId="{47EE4D47-3C89-435C-9434-E253BDB0601A}">
      <dgm:prSet/>
      <dgm:spPr/>
      <dgm:t>
        <a:bodyPr/>
        <a:lstStyle/>
        <a:p>
          <a:r>
            <a:rPr lang="es-MX" dirty="0" smtClean="0"/>
            <a:t>Compras y Asistente de Dirección</a:t>
          </a:r>
          <a:endParaRPr lang="es-MX" dirty="0"/>
        </a:p>
      </dgm:t>
    </dgm:pt>
    <dgm:pt modelId="{5593C436-182F-46C3-9E08-32A7E9137F13}" type="asst">
      <dgm:prSet/>
      <dgm:spPr/>
      <dgm:t>
        <a:bodyPr/>
        <a:lstStyle/>
        <a:p>
          <a:r>
            <a:rPr lang="es-MX" dirty="0" smtClean="0"/>
            <a:t>Karina Morales</a:t>
          </a:r>
          <a:endParaRPr lang="es-MX" dirty="0"/>
        </a:p>
      </dgm:t>
    </dgm:pt>
    <dgm:pt modelId="{97EE2E02-20D6-4704-992C-C8B42D7F9777}" type="parTrans" cxnId="{B827EB76-4586-4FFF-9D32-44F0C7AE342E}">
      <dgm:prSet/>
      <dgm:spPr/>
      <dgm:t>
        <a:bodyPr/>
        <a:lstStyle/>
        <a:p>
          <a:endParaRPr lang="es-MX"/>
        </a:p>
      </dgm:t>
    </dgm:pt>
    <dgm:pt modelId="{C7C8B9E6-A6D1-4E24-B821-F73C8A071D2A}" type="sibTrans" cxnId="{B827EB76-4586-4FFF-9D32-44F0C7AE342E}">
      <dgm:prSet/>
      <dgm:spPr/>
      <dgm:t>
        <a:bodyPr/>
        <a:lstStyle/>
        <a:p>
          <a:r>
            <a:rPr lang="es-MX" dirty="0" err="1" smtClean="0"/>
            <a:t>Aux</a:t>
          </a:r>
          <a:r>
            <a:rPr lang="es-MX" dirty="0" smtClean="0"/>
            <a:t>. Compras y Dirección</a:t>
          </a:r>
          <a:endParaRPr lang="es-MX" dirty="0"/>
        </a:p>
      </dgm:t>
    </dgm:pt>
    <dgm:pt modelId="{7ED57C3D-0E08-4E10-B7AE-4CBD994D3CD4}">
      <dgm:prSet/>
      <dgm:spPr/>
      <dgm:t>
        <a:bodyPr/>
        <a:lstStyle/>
        <a:p>
          <a:r>
            <a:rPr lang="es-MX" dirty="0" smtClean="0"/>
            <a:t>Rogelio de la Cruz</a:t>
          </a:r>
          <a:endParaRPr lang="es-MX" dirty="0"/>
        </a:p>
      </dgm:t>
    </dgm:pt>
    <dgm:pt modelId="{92A50ABA-982F-4F10-8849-69AED98F4852}" type="parTrans" cxnId="{64AEF6EE-FDD3-486E-B2B7-29041E51A589}">
      <dgm:prSet/>
      <dgm:spPr/>
      <dgm:t>
        <a:bodyPr/>
        <a:lstStyle/>
        <a:p>
          <a:endParaRPr lang="es-MX"/>
        </a:p>
      </dgm:t>
    </dgm:pt>
    <dgm:pt modelId="{47510A33-39DC-47EA-A2BC-927DDC2D27A4}" type="sibTrans" cxnId="{64AEF6EE-FDD3-486E-B2B7-29041E51A589}">
      <dgm:prSet/>
      <dgm:spPr/>
      <dgm:t>
        <a:bodyPr/>
        <a:lstStyle/>
        <a:p>
          <a:r>
            <a:rPr lang="es-MX" dirty="0" smtClean="0"/>
            <a:t>Seguridad</a:t>
          </a:r>
          <a:endParaRPr lang="es-MX" dirty="0"/>
        </a:p>
      </dgm:t>
    </dgm:pt>
    <dgm:pt modelId="{26D6325A-8238-44EA-A457-1CCFDFA0B39F}" type="asst">
      <dgm:prSet/>
      <dgm:spPr/>
      <dgm:t>
        <a:bodyPr/>
        <a:lstStyle/>
        <a:p>
          <a:r>
            <a:rPr lang="es-MX" dirty="0" smtClean="0"/>
            <a:t>Hector</a:t>
          </a:r>
          <a:endParaRPr lang="es-MX" dirty="0"/>
        </a:p>
      </dgm:t>
    </dgm:pt>
    <dgm:pt modelId="{A06911D8-3899-498C-8E11-D88DA2CA31AC}" type="parTrans" cxnId="{5374D20C-52BE-4A2D-A860-4A04688EA47E}">
      <dgm:prSet/>
      <dgm:spPr/>
      <dgm:t>
        <a:bodyPr/>
        <a:lstStyle/>
        <a:p>
          <a:endParaRPr lang="es-MX"/>
        </a:p>
      </dgm:t>
    </dgm:pt>
    <dgm:pt modelId="{58C02593-2D1C-47C8-B8E0-129EF82EECDB}" type="sibTrans" cxnId="{5374D20C-52BE-4A2D-A860-4A04688EA47E}">
      <dgm:prSet/>
      <dgm:spPr/>
      <dgm:t>
        <a:bodyPr/>
        <a:lstStyle/>
        <a:p>
          <a:r>
            <a:rPr lang="es-MX" dirty="0" smtClean="0"/>
            <a:t>Seguridad</a:t>
          </a:r>
          <a:endParaRPr lang="es-MX" dirty="0"/>
        </a:p>
      </dgm:t>
    </dgm:pt>
    <dgm:pt modelId="{3A7731FE-7238-4C3D-9BFF-AD0A7865EB0B}">
      <dgm:prSet/>
      <dgm:spPr/>
      <dgm:t>
        <a:bodyPr/>
        <a:lstStyle/>
        <a:p>
          <a:r>
            <a:rPr lang="es-MX" dirty="0" smtClean="0"/>
            <a:t>Romana</a:t>
          </a:r>
          <a:endParaRPr lang="es-MX" dirty="0"/>
        </a:p>
      </dgm:t>
    </dgm:pt>
    <dgm:pt modelId="{99523460-2D86-4661-B86F-90EEF5E4B5A6}" type="parTrans" cxnId="{490F668B-FD45-41C5-916A-63208EFEA365}">
      <dgm:prSet/>
      <dgm:spPr/>
      <dgm:t>
        <a:bodyPr/>
        <a:lstStyle/>
        <a:p>
          <a:endParaRPr lang="es-MX"/>
        </a:p>
      </dgm:t>
    </dgm:pt>
    <dgm:pt modelId="{00594AC4-9509-4A89-8E69-FC394A1396E0}" type="sibTrans" cxnId="{490F668B-FD45-41C5-916A-63208EFEA365}">
      <dgm:prSet/>
      <dgm:spPr/>
      <dgm:t>
        <a:bodyPr/>
        <a:lstStyle/>
        <a:p>
          <a:r>
            <a:rPr lang="es-MX" dirty="0" smtClean="0"/>
            <a:t>Afanadora</a:t>
          </a:r>
          <a:endParaRPr lang="es-MX" dirty="0"/>
        </a:p>
      </dgm:t>
    </dgm:pt>
    <dgm:pt modelId="{99228A71-A182-43CE-BD19-6AEE3A70ACDE}" type="asst">
      <dgm:prSet phldrT="[Texto]"/>
      <dgm:spPr/>
      <dgm:t>
        <a:bodyPr/>
        <a:lstStyle/>
        <a:p>
          <a:r>
            <a:rPr lang="es-MX" dirty="0" smtClean="0"/>
            <a:t>Lic. Erwin Gomez</a:t>
          </a:r>
          <a:endParaRPr lang="es-MX" dirty="0"/>
        </a:p>
      </dgm:t>
    </dgm:pt>
    <dgm:pt modelId="{FCEE213A-38B2-475A-8062-A78C12B87616}" type="sibTrans" cxnId="{1C08F38E-BF65-433C-A47D-4A29388DC38F}">
      <dgm:prSet/>
      <dgm:spPr/>
      <dgm:t>
        <a:bodyPr/>
        <a:lstStyle/>
        <a:p>
          <a:r>
            <a:rPr lang="es-MX" dirty="0" smtClean="0"/>
            <a:t>Impulsor de Mercado</a:t>
          </a:r>
          <a:endParaRPr lang="es-MX" dirty="0"/>
        </a:p>
      </dgm:t>
    </dgm:pt>
    <dgm:pt modelId="{926361C6-3052-441F-B7CF-9F715BAFF6B1}" type="parTrans" cxnId="{1C08F38E-BF65-433C-A47D-4A29388DC38F}">
      <dgm:prSet/>
      <dgm:spPr/>
      <dgm:t>
        <a:bodyPr/>
        <a:lstStyle/>
        <a:p>
          <a:endParaRPr lang="es-MX"/>
        </a:p>
      </dgm:t>
    </dgm:pt>
    <dgm:pt modelId="{26EF8002-8F4D-4DD8-BC05-3A8F7CD4EA7D}">
      <dgm:prSet/>
      <dgm:spPr/>
      <dgm:t>
        <a:bodyPr/>
        <a:lstStyle/>
        <a:p>
          <a:r>
            <a:rPr lang="es-MX" dirty="0" smtClean="0"/>
            <a:t>Andres Ramon Garcia</a:t>
          </a:r>
          <a:endParaRPr lang="es-MX" dirty="0"/>
        </a:p>
      </dgm:t>
    </dgm:pt>
    <dgm:pt modelId="{F31AEFB5-34D6-4A84-ABB7-C8C6E1021BCE}" type="parTrans" cxnId="{2E88EDCD-5EA2-4706-9C86-DB00A4173851}">
      <dgm:prSet/>
      <dgm:spPr/>
      <dgm:t>
        <a:bodyPr/>
        <a:lstStyle/>
        <a:p>
          <a:endParaRPr lang="es-MX"/>
        </a:p>
      </dgm:t>
    </dgm:pt>
    <dgm:pt modelId="{E5C060DD-EAE1-44BA-A0B7-96249E134A2F}" type="sibTrans" cxnId="{2E88EDCD-5EA2-4706-9C86-DB00A4173851}">
      <dgm:prSet/>
      <dgm:spPr/>
      <dgm:t>
        <a:bodyPr/>
        <a:lstStyle/>
        <a:p>
          <a:r>
            <a:rPr lang="es-MX" dirty="0" err="1" smtClean="0"/>
            <a:t>Tecnico</a:t>
          </a:r>
          <a:r>
            <a:rPr lang="es-MX" dirty="0" smtClean="0"/>
            <a:t> Master</a:t>
          </a:r>
          <a:endParaRPr lang="es-MX" dirty="0"/>
        </a:p>
      </dgm:t>
    </dgm:pt>
    <dgm:pt modelId="{D439BA72-ADDA-475A-9F60-BBEFB7997EBA}">
      <dgm:prSet/>
      <dgm:spPr/>
      <dgm:t>
        <a:bodyPr/>
        <a:lstStyle/>
        <a:p>
          <a:r>
            <a:rPr lang="es-MX" dirty="0" smtClean="0"/>
            <a:t>Carlos Mario</a:t>
          </a:r>
          <a:endParaRPr lang="es-MX" dirty="0"/>
        </a:p>
      </dgm:t>
    </dgm:pt>
    <dgm:pt modelId="{67A6DA9B-F7E4-4281-A3F6-10BC2B395C47}" type="parTrans" cxnId="{716843B4-3295-4513-96F0-A67878B8CB14}">
      <dgm:prSet/>
      <dgm:spPr/>
      <dgm:t>
        <a:bodyPr/>
        <a:lstStyle/>
        <a:p>
          <a:endParaRPr lang="es-MX"/>
        </a:p>
      </dgm:t>
    </dgm:pt>
    <dgm:pt modelId="{8A2D1E52-19EE-44B8-8157-C3056F781E79}" type="sibTrans" cxnId="{716843B4-3295-4513-96F0-A67878B8CB14}">
      <dgm:prSet/>
      <dgm:spPr/>
      <dgm:t>
        <a:bodyPr/>
        <a:lstStyle/>
        <a:p>
          <a:r>
            <a:rPr lang="es-MX" dirty="0" err="1" smtClean="0"/>
            <a:t>Tecnico</a:t>
          </a:r>
          <a:r>
            <a:rPr lang="es-MX" dirty="0" smtClean="0"/>
            <a:t> CS Matriz</a:t>
          </a:r>
          <a:endParaRPr lang="es-MX" dirty="0"/>
        </a:p>
      </dgm:t>
    </dgm:pt>
    <dgm:pt modelId="{248AA5AC-6FBA-4C6F-AB6C-1F34FD48A42C}">
      <dgm:prSet/>
      <dgm:spPr/>
      <dgm:t>
        <a:bodyPr/>
        <a:lstStyle/>
        <a:p>
          <a:r>
            <a:rPr lang="es-MX" dirty="0" smtClean="0"/>
            <a:t>Centro de Servicio Nueva Imagen</a:t>
          </a:r>
          <a:endParaRPr lang="es-MX" dirty="0"/>
        </a:p>
      </dgm:t>
    </dgm:pt>
    <dgm:pt modelId="{4D777335-5B8A-4D5A-9B63-2DA84BA16903}" type="parTrans" cxnId="{6EA77150-1C7A-4270-A6BD-58A457FCA26C}">
      <dgm:prSet/>
      <dgm:spPr/>
      <dgm:t>
        <a:bodyPr/>
        <a:lstStyle/>
        <a:p>
          <a:endParaRPr lang="es-MX"/>
        </a:p>
      </dgm:t>
    </dgm:pt>
    <dgm:pt modelId="{7DE35392-EE6D-4696-8E53-3A6A1860FE71}" type="sibTrans" cxnId="{6EA77150-1C7A-4270-A6BD-58A457FCA26C}">
      <dgm:prSet/>
      <dgm:spPr/>
      <dgm:t>
        <a:bodyPr/>
        <a:lstStyle/>
        <a:p>
          <a:r>
            <a:rPr lang="es-MX" dirty="0" smtClean="0"/>
            <a:t>11 Colaboradores</a:t>
          </a:r>
          <a:endParaRPr lang="es-MX" dirty="0"/>
        </a:p>
      </dgm:t>
    </dgm:pt>
    <dgm:pt modelId="{3D7C6A5B-1210-463A-B97F-1D8EF531EEBC}" type="pres">
      <dgm:prSet presAssocID="{09AAC084-E536-4D38-B1FF-D4276DD868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ED35B292-963F-4EFB-BEC7-5A1741777A7F}" type="pres">
      <dgm:prSet presAssocID="{D13B3A61-4730-49F4-87FF-05E0431F1957}" presName="hierRoot1" presStyleCnt="0">
        <dgm:presLayoutVars>
          <dgm:hierBranch val="init"/>
        </dgm:presLayoutVars>
      </dgm:prSet>
      <dgm:spPr/>
    </dgm:pt>
    <dgm:pt modelId="{F580A744-C039-43EB-9DB2-EBD3C8DFF8C9}" type="pres">
      <dgm:prSet presAssocID="{D13B3A61-4730-49F4-87FF-05E0431F1957}" presName="rootComposite1" presStyleCnt="0"/>
      <dgm:spPr/>
    </dgm:pt>
    <dgm:pt modelId="{A331E7B9-F863-4069-9D1B-57672D983D27}" type="pres">
      <dgm:prSet presAssocID="{D13B3A61-4730-49F4-87FF-05E0431F1957}" presName="rootText1" presStyleLbl="node0" presStyleIdx="0" presStyleCnt="1" custLinFactNeighborX="-7732" custLinFactNeighborY="-3213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F35C014D-17A3-49C8-B29A-824369775F71}" type="pres">
      <dgm:prSet presAssocID="{D13B3A61-4730-49F4-87FF-05E0431F1957}" presName="titleText1" presStyleLbl="fgAcc0" presStyleIdx="0" presStyleCnt="1" custLinFactNeighborX="-6085" custLinFactNeighborY="-20766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1CFA3F6C-1575-4F65-BE17-3E42C97851E8}" type="pres">
      <dgm:prSet presAssocID="{D13B3A61-4730-49F4-87FF-05E0431F1957}" presName="rootConnector1" presStyleLbl="node1" presStyleIdx="0" presStyleCnt="17"/>
      <dgm:spPr/>
      <dgm:t>
        <a:bodyPr/>
        <a:lstStyle/>
        <a:p>
          <a:endParaRPr lang="es-MX"/>
        </a:p>
      </dgm:t>
    </dgm:pt>
    <dgm:pt modelId="{6442F3B4-339E-42C4-936B-84DC4374672C}" type="pres">
      <dgm:prSet presAssocID="{D13B3A61-4730-49F4-87FF-05E0431F1957}" presName="hierChild2" presStyleCnt="0"/>
      <dgm:spPr/>
    </dgm:pt>
    <dgm:pt modelId="{001AE144-9889-4B29-AB12-9C0528C1DB41}" type="pres">
      <dgm:prSet presAssocID="{5ADDCF47-30F8-40D5-A960-C5BE8782F3AA}" presName="Name37" presStyleLbl="parChTrans1D2" presStyleIdx="0" presStyleCnt="8"/>
      <dgm:spPr/>
      <dgm:t>
        <a:bodyPr/>
        <a:lstStyle/>
        <a:p>
          <a:endParaRPr lang="es-MX"/>
        </a:p>
      </dgm:t>
    </dgm:pt>
    <dgm:pt modelId="{5ACF4EEF-C449-4EE2-A3F7-2E060A6C1951}" type="pres">
      <dgm:prSet presAssocID="{8F5AC4B5-046B-4EE8-954A-01B8BB616E54}" presName="hierRoot2" presStyleCnt="0">
        <dgm:presLayoutVars>
          <dgm:hierBranch val="init"/>
        </dgm:presLayoutVars>
      </dgm:prSet>
      <dgm:spPr/>
    </dgm:pt>
    <dgm:pt modelId="{2871BE76-E8D3-419D-8A7B-31F8553C919A}" type="pres">
      <dgm:prSet presAssocID="{8F5AC4B5-046B-4EE8-954A-01B8BB616E54}" presName="rootComposite" presStyleCnt="0"/>
      <dgm:spPr/>
    </dgm:pt>
    <dgm:pt modelId="{4455B349-3567-4720-B53C-0A83476C4BF8}" type="pres">
      <dgm:prSet presAssocID="{8F5AC4B5-046B-4EE8-954A-01B8BB616E54}" presName="rootText" presStyleLbl="node1" presStyleIdx="0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E436FAFF-8394-4E70-AE28-65D775F96AE7}" type="pres">
      <dgm:prSet presAssocID="{8F5AC4B5-046B-4EE8-954A-01B8BB616E54}" presName="titleText2" presStyleLbl="fgAcc1" presStyleIdx="0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02A05B86-E404-4965-AA39-232901D744B5}" type="pres">
      <dgm:prSet presAssocID="{8F5AC4B5-046B-4EE8-954A-01B8BB616E54}" presName="rootConnector" presStyleLbl="node2" presStyleIdx="0" presStyleCnt="0"/>
      <dgm:spPr/>
      <dgm:t>
        <a:bodyPr/>
        <a:lstStyle/>
        <a:p>
          <a:endParaRPr lang="es-MX"/>
        </a:p>
      </dgm:t>
    </dgm:pt>
    <dgm:pt modelId="{60F0F46D-057A-435C-8DBE-2857BD0EBE7D}" type="pres">
      <dgm:prSet presAssocID="{8F5AC4B5-046B-4EE8-954A-01B8BB616E54}" presName="hierChild4" presStyleCnt="0"/>
      <dgm:spPr/>
    </dgm:pt>
    <dgm:pt modelId="{0CDD5407-4F2A-4020-B82D-8F57BA9B1E26}" type="pres">
      <dgm:prSet presAssocID="{60913522-D3C7-4195-94AE-E9555072DDB1}" presName="Name37" presStyleLbl="parChTrans1D3" presStyleIdx="0" presStyleCnt="10"/>
      <dgm:spPr/>
      <dgm:t>
        <a:bodyPr/>
        <a:lstStyle/>
        <a:p>
          <a:endParaRPr lang="es-MX"/>
        </a:p>
      </dgm:t>
    </dgm:pt>
    <dgm:pt modelId="{CE9824DC-6344-4222-ACDD-24EEEDE95AAD}" type="pres">
      <dgm:prSet presAssocID="{EAC8A2FA-4A30-47D3-BED2-93A7C2291FF3}" presName="hierRoot2" presStyleCnt="0">
        <dgm:presLayoutVars>
          <dgm:hierBranch val="init"/>
        </dgm:presLayoutVars>
      </dgm:prSet>
      <dgm:spPr/>
    </dgm:pt>
    <dgm:pt modelId="{481DA61F-3299-4580-A53F-8046240264D8}" type="pres">
      <dgm:prSet presAssocID="{EAC8A2FA-4A30-47D3-BED2-93A7C2291FF3}" presName="rootComposite" presStyleCnt="0"/>
      <dgm:spPr/>
    </dgm:pt>
    <dgm:pt modelId="{339DF516-51D9-45F3-9E92-B6F8B8BCC6C7}" type="pres">
      <dgm:prSet presAssocID="{EAC8A2FA-4A30-47D3-BED2-93A7C2291FF3}" presName="rootText" presStyleLbl="node1" presStyleIdx="1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DD07671A-DBA2-4E87-A906-824B77E36BD9}" type="pres">
      <dgm:prSet presAssocID="{EAC8A2FA-4A30-47D3-BED2-93A7C2291FF3}" presName="titleText2" presStyleLbl="fgAcc1" presStyleIdx="1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69478924-C76A-434C-9B82-269BCAF93391}" type="pres">
      <dgm:prSet presAssocID="{EAC8A2FA-4A30-47D3-BED2-93A7C2291FF3}" presName="rootConnector" presStyleLbl="node3" presStyleIdx="0" presStyleCnt="0"/>
      <dgm:spPr/>
      <dgm:t>
        <a:bodyPr/>
        <a:lstStyle/>
        <a:p>
          <a:endParaRPr lang="es-MX"/>
        </a:p>
      </dgm:t>
    </dgm:pt>
    <dgm:pt modelId="{89345FC4-3238-448C-9201-CA1187F1E05D}" type="pres">
      <dgm:prSet presAssocID="{EAC8A2FA-4A30-47D3-BED2-93A7C2291FF3}" presName="hierChild4" presStyleCnt="0"/>
      <dgm:spPr/>
    </dgm:pt>
    <dgm:pt modelId="{863B25A7-D762-48A1-A039-DEA10272640E}" type="pres">
      <dgm:prSet presAssocID="{EAC8A2FA-4A30-47D3-BED2-93A7C2291FF3}" presName="hierChild5" presStyleCnt="0"/>
      <dgm:spPr/>
    </dgm:pt>
    <dgm:pt modelId="{E4820713-18CC-47F8-A09D-3BAE5624701F}" type="pres">
      <dgm:prSet presAssocID="{8F5AC4B5-046B-4EE8-954A-01B8BB616E54}" presName="hierChild5" presStyleCnt="0"/>
      <dgm:spPr/>
    </dgm:pt>
    <dgm:pt modelId="{C0497B8E-45D3-401B-B79F-5F6B4AB64A46}" type="pres">
      <dgm:prSet presAssocID="{1BFDBBE7-E673-4557-8CFB-697371997F32}" presName="Name37" presStyleLbl="parChTrans1D2" presStyleIdx="1" presStyleCnt="8"/>
      <dgm:spPr/>
      <dgm:t>
        <a:bodyPr/>
        <a:lstStyle/>
        <a:p>
          <a:endParaRPr lang="es-MX"/>
        </a:p>
      </dgm:t>
    </dgm:pt>
    <dgm:pt modelId="{227F8020-D0C1-4FCB-8A94-46EA17636C83}" type="pres">
      <dgm:prSet presAssocID="{25D50D9F-EA55-4F08-82B1-9CA25D3AC39B}" presName="hierRoot2" presStyleCnt="0">
        <dgm:presLayoutVars>
          <dgm:hierBranch val="init"/>
        </dgm:presLayoutVars>
      </dgm:prSet>
      <dgm:spPr/>
    </dgm:pt>
    <dgm:pt modelId="{B987157D-7396-43DC-8677-5B50D944DCE2}" type="pres">
      <dgm:prSet presAssocID="{25D50D9F-EA55-4F08-82B1-9CA25D3AC39B}" presName="rootComposite" presStyleCnt="0"/>
      <dgm:spPr/>
    </dgm:pt>
    <dgm:pt modelId="{E16AD6A7-69D2-435C-A940-41694614F137}" type="pres">
      <dgm:prSet presAssocID="{25D50D9F-EA55-4F08-82B1-9CA25D3AC39B}" presName="rootText" presStyleLbl="node1" presStyleIdx="2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6314BFBC-F289-4DB8-88C3-973E759E8BE2}" type="pres">
      <dgm:prSet presAssocID="{25D50D9F-EA55-4F08-82B1-9CA25D3AC39B}" presName="titleText2" presStyleLbl="fgAcc1" presStyleIdx="2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20B6DDCC-DE34-4A21-90F0-19826AA54401}" type="pres">
      <dgm:prSet presAssocID="{25D50D9F-EA55-4F08-82B1-9CA25D3AC39B}" presName="rootConnector" presStyleLbl="node2" presStyleIdx="0" presStyleCnt="0"/>
      <dgm:spPr/>
      <dgm:t>
        <a:bodyPr/>
        <a:lstStyle/>
        <a:p>
          <a:endParaRPr lang="es-MX"/>
        </a:p>
      </dgm:t>
    </dgm:pt>
    <dgm:pt modelId="{D15BC6E9-990B-40C5-97D7-E5DD9B496D3D}" type="pres">
      <dgm:prSet presAssocID="{25D50D9F-EA55-4F08-82B1-9CA25D3AC39B}" presName="hierChild4" presStyleCnt="0"/>
      <dgm:spPr/>
    </dgm:pt>
    <dgm:pt modelId="{B15F04A7-30D7-4057-BF7B-094811AD8E9C}" type="pres">
      <dgm:prSet presAssocID="{05E0AA87-596B-4DD5-A734-8537A609F07D}" presName="Name37" presStyleLbl="parChTrans1D3" presStyleIdx="1" presStyleCnt="10"/>
      <dgm:spPr/>
      <dgm:t>
        <a:bodyPr/>
        <a:lstStyle/>
        <a:p>
          <a:endParaRPr lang="es-MX"/>
        </a:p>
      </dgm:t>
    </dgm:pt>
    <dgm:pt modelId="{9871C293-0D74-420D-921A-E9EFB7DF9598}" type="pres">
      <dgm:prSet presAssocID="{F2B90DF7-CE84-4E2C-9941-D096F8B76106}" presName="hierRoot2" presStyleCnt="0">
        <dgm:presLayoutVars>
          <dgm:hierBranch val="init"/>
        </dgm:presLayoutVars>
      </dgm:prSet>
      <dgm:spPr/>
    </dgm:pt>
    <dgm:pt modelId="{07760501-CB19-4C28-973F-1E0F38D63D34}" type="pres">
      <dgm:prSet presAssocID="{F2B90DF7-CE84-4E2C-9941-D096F8B76106}" presName="rootComposite" presStyleCnt="0"/>
      <dgm:spPr/>
    </dgm:pt>
    <dgm:pt modelId="{4B41B78C-B798-44DE-A5EE-E27F880BDCB8}" type="pres">
      <dgm:prSet presAssocID="{F2B90DF7-CE84-4E2C-9941-D096F8B76106}" presName="rootText" presStyleLbl="node1" presStyleIdx="3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60CE961B-446C-4A70-8CB0-637A1B85ACE4}" type="pres">
      <dgm:prSet presAssocID="{F2B90DF7-CE84-4E2C-9941-D096F8B76106}" presName="titleText2" presStyleLbl="fgAcc1" presStyleIdx="3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3A5807D9-351A-4BAB-A67E-3FBB68CF9883}" type="pres">
      <dgm:prSet presAssocID="{F2B90DF7-CE84-4E2C-9941-D096F8B76106}" presName="rootConnector" presStyleLbl="node3" presStyleIdx="0" presStyleCnt="0"/>
      <dgm:spPr/>
      <dgm:t>
        <a:bodyPr/>
        <a:lstStyle/>
        <a:p>
          <a:endParaRPr lang="es-MX"/>
        </a:p>
      </dgm:t>
    </dgm:pt>
    <dgm:pt modelId="{FABCC07E-2BB9-49E4-8D3C-FA12FC05D7F7}" type="pres">
      <dgm:prSet presAssocID="{F2B90DF7-CE84-4E2C-9941-D096F8B76106}" presName="hierChild4" presStyleCnt="0"/>
      <dgm:spPr/>
    </dgm:pt>
    <dgm:pt modelId="{A05328D4-5549-49CE-BAED-A28E4AD0BF10}" type="pres">
      <dgm:prSet presAssocID="{F2B90DF7-CE84-4E2C-9941-D096F8B76106}" presName="hierChild5" presStyleCnt="0"/>
      <dgm:spPr/>
    </dgm:pt>
    <dgm:pt modelId="{5BF5CBE0-0AAE-46D8-8F36-1255CE5B8930}" type="pres">
      <dgm:prSet presAssocID="{25D50D9F-EA55-4F08-82B1-9CA25D3AC39B}" presName="hierChild5" presStyleCnt="0"/>
      <dgm:spPr/>
    </dgm:pt>
    <dgm:pt modelId="{48293EF3-E04F-465D-821E-421F6D03C25E}" type="pres">
      <dgm:prSet presAssocID="{2D706EFA-3550-4172-8EBD-B38CED09077D}" presName="Name37" presStyleLbl="parChTrans1D2" presStyleIdx="2" presStyleCnt="8"/>
      <dgm:spPr/>
      <dgm:t>
        <a:bodyPr/>
        <a:lstStyle/>
        <a:p>
          <a:endParaRPr lang="es-MX"/>
        </a:p>
      </dgm:t>
    </dgm:pt>
    <dgm:pt modelId="{111D9F24-6B1F-4E49-9359-63F4C978A550}" type="pres">
      <dgm:prSet presAssocID="{7D3B0EBC-26C0-42AA-AB7E-15E7EDDC86B8}" presName="hierRoot2" presStyleCnt="0">
        <dgm:presLayoutVars>
          <dgm:hierBranch val="init"/>
        </dgm:presLayoutVars>
      </dgm:prSet>
      <dgm:spPr/>
    </dgm:pt>
    <dgm:pt modelId="{D507E7B6-9575-4883-AFCE-E03E966D0DEA}" type="pres">
      <dgm:prSet presAssocID="{7D3B0EBC-26C0-42AA-AB7E-15E7EDDC86B8}" presName="rootComposite" presStyleCnt="0"/>
      <dgm:spPr/>
    </dgm:pt>
    <dgm:pt modelId="{D94B2743-2C04-4621-BE5A-7DA3E4B7E40F}" type="pres">
      <dgm:prSet presAssocID="{7D3B0EBC-26C0-42AA-AB7E-15E7EDDC86B8}" presName="rootText" presStyleLbl="node1" presStyleIdx="4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E4B26671-C69E-4620-A891-BE55717F11BA}" type="pres">
      <dgm:prSet presAssocID="{7D3B0EBC-26C0-42AA-AB7E-15E7EDDC86B8}" presName="titleText2" presStyleLbl="fgAcc1" presStyleIdx="4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7F735A90-501A-4F48-A66E-A5F05A81D715}" type="pres">
      <dgm:prSet presAssocID="{7D3B0EBC-26C0-42AA-AB7E-15E7EDDC86B8}" presName="rootConnector" presStyleLbl="node2" presStyleIdx="0" presStyleCnt="0"/>
      <dgm:spPr/>
      <dgm:t>
        <a:bodyPr/>
        <a:lstStyle/>
        <a:p>
          <a:endParaRPr lang="es-MX"/>
        </a:p>
      </dgm:t>
    </dgm:pt>
    <dgm:pt modelId="{B735F82B-2FB0-4C3B-AD54-B309D6A8D677}" type="pres">
      <dgm:prSet presAssocID="{7D3B0EBC-26C0-42AA-AB7E-15E7EDDC86B8}" presName="hierChild4" presStyleCnt="0"/>
      <dgm:spPr/>
    </dgm:pt>
    <dgm:pt modelId="{81444BDA-133C-4729-AB78-15B64CC4EBDA}" type="pres">
      <dgm:prSet presAssocID="{8A1F41D8-3346-4D47-BCBA-C355F3242CB1}" presName="Name37" presStyleLbl="parChTrans1D3" presStyleIdx="2" presStyleCnt="10"/>
      <dgm:spPr/>
      <dgm:t>
        <a:bodyPr/>
        <a:lstStyle/>
        <a:p>
          <a:endParaRPr lang="es-MX"/>
        </a:p>
      </dgm:t>
    </dgm:pt>
    <dgm:pt modelId="{B9C7B1F7-C051-466B-B278-3926A216E436}" type="pres">
      <dgm:prSet presAssocID="{C755AC52-8D8E-4D77-82B4-EC36459A877B}" presName="hierRoot2" presStyleCnt="0">
        <dgm:presLayoutVars>
          <dgm:hierBranch val="init"/>
        </dgm:presLayoutVars>
      </dgm:prSet>
      <dgm:spPr/>
    </dgm:pt>
    <dgm:pt modelId="{E2F6C08B-7020-4102-B37C-E3842F06F9C4}" type="pres">
      <dgm:prSet presAssocID="{C755AC52-8D8E-4D77-82B4-EC36459A877B}" presName="rootComposite" presStyleCnt="0"/>
      <dgm:spPr/>
    </dgm:pt>
    <dgm:pt modelId="{0E0E3029-4F89-43E8-ACF0-A138B7DA3DEA}" type="pres">
      <dgm:prSet presAssocID="{C755AC52-8D8E-4D77-82B4-EC36459A877B}" presName="rootText" presStyleLbl="node1" presStyleIdx="5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27406A88-EAAA-4902-8576-6CB2005838AD}" type="pres">
      <dgm:prSet presAssocID="{C755AC52-8D8E-4D77-82B4-EC36459A877B}" presName="titleText2" presStyleLbl="fgAcc1" presStyleIdx="5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30999FC2-F0DB-4A82-BDBA-4E755461A57A}" type="pres">
      <dgm:prSet presAssocID="{C755AC52-8D8E-4D77-82B4-EC36459A877B}" presName="rootConnector" presStyleLbl="node3" presStyleIdx="0" presStyleCnt="0"/>
      <dgm:spPr/>
      <dgm:t>
        <a:bodyPr/>
        <a:lstStyle/>
        <a:p>
          <a:endParaRPr lang="es-MX"/>
        </a:p>
      </dgm:t>
    </dgm:pt>
    <dgm:pt modelId="{3366ABBD-AD90-43A1-B149-5A216D3844AF}" type="pres">
      <dgm:prSet presAssocID="{C755AC52-8D8E-4D77-82B4-EC36459A877B}" presName="hierChild4" presStyleCnt="0"/>
      <dgm:spPr/>
    </dgm:pt>
    <dgm:pt modelId="{8C8B06B7-EBA0-4F12-BE10-C281635408D7}" type="pres">
      <dgm:prSet presAssocID="{C755AC52-8D8E-4D77-82B4-EC36459A877B}" presName="hierChild5" presStyleCnt="0"/>
      <dgm:spPr/>
    </dgm:pt>
    <dgm:pt modelId="{2E68883E-0FEB-40DD-8559-0699A5094AD2}" type="pres">
      <dgm:prSet presAssocID="{7D3B0EBC-26C0-42AA-AB7E-15E7EDDC86B8}" presName="hierChild5" presStyleCnt="0"/>
      <dgm:spPr/>
    </dgm:pt>
    <dgm:pt modelId="{3E457C73-5FC5-4DBC-BB08-731A9544E55A}" type="pres">
      <dgm:prSet presAssocID="{C84509CD-6B79-411F-884B-FD1E1F5D8955}" presName="Name37" presStyleLbl="parChTrans1D2" presStyleIdx="3" presStyleCnt="8"/>
      <dgm:spPr/>
      <dgm:t>
        <a:bodyPr/>
        <a:lstStyle/>
        <a:p>
          <a:endParaRPr lang="es-MX"/>
        </a:p>
      </dgm:t>
    </dgm:pt>
    <dgm:pt modelId="{193E5BF5-C566-4A5B-9612-732A9FF76176}" type="pres">
      <dgm:prSet presAssocID="{F52F5414-A8E6-4805-B7C1-13D70FEFCEE3}" presName="hierRoot2" presStyleCnt="0">
        <dgm:presLayoutVars>
          <dgm:hierBranch val="init"/>
        </dgm:presLayoutVars>
      </dgm:prSet>
      <dgm:spPr/>
    </dgm:pt>
    <dgm:pt modelId="{F61DDF46-0E6A-499E-95A2-7334296BC05E}" type="pres">
      <dgm:prSet presAssocID="{F52F5414-A8E6-4805-B7C1-13D70FEFCEE3}" presName="rootComposite" presStyleCnt="0"/>
      <dgm:spPr/>
    </dgm:pt>
    <dgm:pt modelId="{3DDD75B1-9C01-486B-9424-85127C5A3046}" type="pres">
      <dgm:prSet presAssocID="{F52F5414-A8E6-4805-B7C1-13D70FEFCEE3}" presName="rootText" presStyleLbl="node1" presStyleIdx="6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DF0BC149-FBFB-4B5A-8D49-ECFAF6C8196E}" type="pres">
      <dgm:prSet presAssocID="{F52F5414-A8E6-4805-B7C1-13D70FEFCEE3}" presName="titleText2" presStyleLbl="fgAcc1" presStyleIdx="6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160D248C-447A-4E4B-BE95-B83FD09E51F1}" type="pres">
      <dgm:prSet presAssocID="{F52F5414-A8E6-4805-B7C1-13D70FEFCEE3}" presName="rootConnector" presStyleLbl="node2" presStyleIdx="0" presStyleCnt="0"/>
      <dgm:spPr/>
      <dgm:t>
        <a:bodyPr/>
        <a:lstStyle/>
        <a:p>
          <a:endParaRPr lang="es-MX"/>
        </a:p>
      </dgm:t>
    </dgm:pt>
    <dgm:pt modelId="{40453638-4BEB-4C28-A0FC-85DA0130B352}" type="pres">
      <dgm:prSet presAssocID="{F52F5414-A8E6-4805-B7C1-13D70FEFCEE3}" presName="hierChild4" presStyleCnt="0"/>
      <dgm:spPr/>
    </dgm:pt>
    <dgm:pt modelId="{274E7161-80DE-426D-AF7F-6395C7901FA6}" type="pres">
      <dgm:prSet presAssocID="{4DD5532D-EF65-43BD-B989-F0099B7BB6C5}" presName="Name37" presStyleLbl="parChTrans1D3" presStyleIdx="3" presStyleCnt="10"/>
      <dgm:spPr/>
      <dgm:t>
        <a:bodyPr/>
        <a:lstStyle/>
        <a:p>
          <a:endParaRPr lang="es-MX"/>
        </a:p>
      </dgm:t>
    </dgm:pt>
    <dgm:pt modelId="{896B6099-4827-48BD-9DDE-07DD234B9055}" type="pres">
      <dgm:prSet presAssocID="{8E6F3AFE-4371-4DB8-89CC-ED8BEE3DA69C}" presName="hierRoot2" presStyleCnt="0">
        <dgm:presLayoutVars>
          <dgm:hierBranch val="init"/>
        </dgm:presLayoutVars>
      </dgm:prSet>
      <dgm:spPr/>
    </dgm:pt>
    <dgm:pt modelId="{68EA0F59-1447-4E8E-957E-614815D0EB44}" type="pres">
      <dgm:prSet presAssocID="{8E6F3AFE-4371-4DB8-89CC-ED8BEE3DA69C}" presName="rootComposite" presStyleCnt="0"/>
      <dgm:spPr/>
    </dgm:pt>
    <dgm:pt modelId="{96A684D3-6EFA-450E-AE73-09AA4816DC5B}" type="pres">
      <dgm:prSet presAssocID="{8E6F3AFE-4371-4DB8-89CC-ED8BEE3DA69C}" presName="rootText" presStyleLbl="node1" presStyleIdx="7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1EC5C485-F2D9-4C8A-8D2D-F154872ED618}" type="pres">
      <dgm:prSet presAssocID="{8E6F3AFE-4371-4DB8-89CC-ED8BEE3DA69C}" presName="titleText2" presStyleLbl="fgAcc1" presStyleIdx="7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541E004C-A1BD-4D77-A466-5D8ABCCDF55D}" type="pres">
      <dgm:prSet presAssocID="{8E6F3AFE-4371-4DB8-89CC-ED8BEE3DA69C}" presName="rootConnector" presStyleLbl="node3" presStyleIdx="0" presStyleCnt="0"/>
      <dgm:spPr/>
      <dgm:t>
        <a:bodyPr/>
        <a:lstStyle/>
        <a:p>
          <a:endParaRPr lang="es-MX"/>
        </a:p>
      </dgm:t>
    </dgm:pt>
    <dgm:pt modelId="{8DA0C9FA-1C6F-47A7-8BE9-957BB6BEDB7B}" type="pres">
      <dgm:prSet presAssocID="{8E6F3AFE-4371-4DB8-89CC-ED8BEE3DA69C}" presName="hierChild4" presStyleCnt="0"/>
      <dgm:spPr/>
    </dgm:pt>
    <dgm:pt modelId="{9CFAC857-7D28-4189-A2AB-960597959C64}" type="pres">
      <dgm:prSet presAssocID="{8E6F3AFE-4371-4DB8-89CC-ED8BEE3DA69C}" presName="hierChild5" presStyleCnt="0"/>
      <dgm:spPr/>
    </dgm:pt>
    <dgm:pt modelId="{DAE37768-1B94-481A-AD45-008E2C4F1914}" type="pres">
      <dgm:prSet presAssocID="{D8E41950-46DF-48CA-B935-6C4C96026453}" presName="Name96" presStyleLbl="parChTrans1D4" presStyleIdx="0" presStyleCnt="5"/>
      <dgm:spPr/>
      <dgm:t>
        <a:bodyPr/>
        <a:lstStyle/>
        <a:p>
          <a:endParaRPr lang="es-MX"/>
        </a:p>
      </dgm:t>
    </dgm:pt>
    <dgm:pt modelId="{84966C41-61B6-4257-8F52-18BFDA2EBD7B}" type="pres">
      <dgm:prSet presAssocID="{1042EB0F-1AE8-4E09-944D-F2763091AC52}" presName="hierRoot3" presStyleCnt="0">
        <dgm:presLayoutVars>
          <dgm:hierBranch val="init"/>
        </dgm:presLayoutVars>
      </dgm:prSet>
      <dgm:spPr/>
    </dgm:pt>
    <dgm:pt modelId="{2EADDE8D-F330-4E81-842F-C969A2DAAA6B}" type="pres">
      <dgm:prSet presAssocID="{1042EB0F-1AE8-4E09-944D-F2763091AC52}" presName="rootComposite3" presStyleCnt="0"/>
      <dgm:spPr/>
    </dgm:pt>
    <dgm:pt modelId="{BC5F84C2-70C6-447A-9A3C-8CA5F4730038}" type="pres">
      <dgm:prSet presAssocID="{1042EB0F-1AE8-4E09-944D-F2763091AC52}" presName="rootText3" presStyleLbl="asst1" presStyleIdx="0" presStyleCnt="6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27C36CBE-FCAE-498D-8118-68CADCFE04B7}" type="pres">
      <dgm:prSet presAssocID="{1042EB0F-1AE8-4E09-944D-F2763091AC52}" presName="titleText3" presStyleLbl="fgAcc2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82D7DD5D-750D-440D-A3E2-309A6EC9B088}" type="pres">
      <dgm:prSet presAssocID="{1042EB0F-1AE8-4E09-944D-F2763091AC52}" presName="rootConnector3" presStyleLbl="asst3" presStyleIdx="0" presStyleCnt="0"/>
      <dgm:spPr/>
      <dgm:t>
        <a:bodyPr/>
        <a:lstStyle/>
        <a:p>
          <a:endParaRPr lang="es-MX"/>
        </a:p>
      </dgm:t>
    </dgm:pt>
    <dgm:pt modelId="{096A4C47-A91C-44E7-B6B8-DF53A8A40A27}" type="pres">
      <dgm:prSet presAssocID="{1042EB0F-1AE8-4E09-944D-F2763091AC52}" presName="hierChild6" presStyleCnt="0"/>
      <dgm:spPr/>
    </dgm:pt>
    <dgm:pt modelId="{488F16B5-0F36-4249-A4EA-4B234CDC2880}" type="pres">
      <dgm:prSet presAssocID="{1042EB0F-1AE8-4E09-944D-F2763091AC52}" presName="hierChild7" presStyleCnt="0"/>
      <dgm:spPr/>
    </dgm:pt>
    <dgm:pt modelId="{5044AD1C-C240-4D9E-B524-9CAE52A0522E}" type="pres">
      <dgm:prSet presAssocID="{B29AC433-7459-4418-9290-263A7DB1D5AA}" presName="Name96" presStyleLbl="parChTrans1D4" presStyleIdx="1" presStyleCnt="5"/>
      <dgm:spPr/>
      <dgm:t>
        <a:bodyPr/>
        <a:lstStyle/>
        <a:p>
          <a:endParaRPr lang="es-MX"/>
        </a:p>
      </dgm:t>
    </dgm:pt>
    <dgm:pt modelId="{209522B0-4EBF-4E62-AB22-49169D8657C7}" type="pres">
      <dgm:prSet presAssocID="{A4D5BBC3-5558-4E69-A365-321AAFF12542}" presName="hierRoot3" presStyleCnt="0">
        <dgm:presLayoutVars>
          <dgm:hierBranch val="init"/>
        </dgm:presLayoutVars>
      </dgm:prSet>
      <dgm:spPr/>
    </dgm:pt>
    <dgm:pt modelId="{8DC704F2-FE0F-4EF6-AD5A-A8F0423F8F52}" type="pres">
      <dgm:prSet presAssocID="{A4D5BBC3-5558-4E69-A365-321AAFF12542}" presName="rootComposite3" presStyleCnt="0"/>
      <dgm:spPr/>
    </dgm:pt>
    <dgm:pt modelId="{B32B7B06-5443-4BDA-84E5-42779948BB38}" type="pres">
      <dgm:prSet presAssocID="{A4D5BBC3-5558-4E69-A365-321AAFF12542}" presName="rootText3" presStyleLbl="asst1" presStyleIdx="1" presStyleCnt="6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C0334FD9-7396-4105-84B5-631CF1BBCC20}" type="pres">
      <dgm:prSet presAssocID="{A4D5BBC3-5558-4E69-A365-321AAFF12542}" presName="titleText3" presStyleLbl="fgAcc2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80FB5309-77CF-46D1-8F39-A958DF45B040}" type="pres">
      <dgm:prSet presAssocID="{A4D5BBC3-5558-4E69-A365-321AAFF12542}" presName="rootConnector3" presStyleLbl="asst3" presStyleIdx="0" presStyleCnt="0"/>
      <dgm:spPr/>
      <dgm:t>
        <a:bodyPr/>
        <a:lstStyle/>
        <a:p>
          <a:endParaRPr lang="es-MX"/>
        </a:p>
      </dgm:t>
    </dgm:pt>
    <dgm:pt modelId="{2363E4C7-BF75-4CF2-A468-EC35272B8D4F}" type="pres">
      <dgm:prSet presAssocID="{A4D5BBC3-5558-4E69-A365-321AAFF12542}" presName="hierChild6" presStyleCnt="0"/>
      <dgm:spPr/>
    </dgm:pt>
    <dgm:pt modelId="{56E5F39D-E5E6-48C6-8E75-9171E6509621}" type="pres">
      <dgm:prSet presAssocID="{A4D5BBC3-5558-4E69-A365-321AAFF12542}" presName="hierChild7" presStyleCnt="0"/>
      <dgm:spPr/>
    </dgm:pt>
    <dgm:pt modelId="{A7856EC0-9EE3-4015-B129-3AB680360322}" type="pres">
      <dgm:prSet presAssocID="{F52F5414-A8E6-4805-B7C1-13D70FEFCEE3}" presName="hierChild5" presStyleCnt="0"/>
      <dgm:spPr/>
    </dgm:pt>
    <dgm:pt modelId="{28065413-F7AA-4304-8C14-E814B8F9D18D}" type="pres">
      <dgm:prSet presAssocID="{BDC1E14B-89F5-4857-ADE3-955BE28EEFF5}" presName="Name37" presStyleLbl="parChTrans1D2" presStyleIdx="4" presStyleCnt="8"/>
      <dgm:spPr/>
      <dgm:t>
        <a:bodyPr/>
        <a:lstStyle/>
        <a:p>
          <a:endParaRPr lang="es-MX"/>
        </a:p>
      </dgm:t>
    </dgm:pt>
    <dgm:pt modelId="{61F5FFD5-3DF8-4AF7-B775-980BCCE4FB31}" type="pres">
      <dgm:prSet presAssocID="{21FF2D2F-A201-44BC-8E05-FC09E6444D84}" presName="hierRoot2" presStyleCnt="0">
        <dgm:presLayoutVars>
          <dgm:hierBranch val="init"/>
        </dgm:presLayoutVars>
      </dgm:prSet>
      <dgm:spPr/>
    </dgm:pt>
    <dgm:pt modelId="{3D2A3681-327D-4446-A9B7-02E9175F0ADC}" type="pres">
      <dgm:prSet presAssocID="{21FF2D2F-A201-44BC-8E05-FC09E6444D84}" presName="rootComposite" presStyleCnt="0"/>
      <dgm:spPr/>
    </dgm:pt>
    <dgm:pt modelId="{7F867E75-14CD-4E87-8B91-1AE9681A0EFC}" type="pres">
      <dgm:prSet presAssocID="{21FF2D2F-A201-44BC-8E05-FC09E6444D84}" presName="rootText" presStyleLbl="node1" presStyleIdx="8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26FF7C77-18C4-4B1A-8B2B-9A7B462C6744}" type="pres">
      <dgm:prSet presAssocID="{21FF2D2F-A201-44BC-8E05-FC09E6444D84}" presName="titleText2" presStyleLbl="fgAcc1" presStyleIdx="8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5108614E-94C5-44E4-A23E-25697A55C12A}" type="pres">
      <dgm:prSet presAssocID="{21FF2D2F-A201-44BC-8E05-FC09E6444D84}" presName="rootConnector" presStyleLbl="node2" presStyleIdx="0" presStyleCnt="0"/>
      <dgm:spPr/>
      <dgm:t>
        <a:bodyPr/>
        <a:lstStyle/>
        <a:p>
          <a:endParaRPr lang="es-MX"/>
        </a:p>
      </dgm:t>
    </dgm:pt>
    <dgm:pt modelId="{D81B1EF6-0AEB-4F30-B36D-4D3EC1DDCD6A}" type="pres">
      <dgm:prSet presAssocID="{21FF2D2F-A201-44BC-8E05-FC09E6444D84}" presName="hierChild4" presStyleCnt="0"/>
      <dgm:spPr/>
    </dgm:pt>
    <dgm:pt modelId="{032520CA-A711-42DA-BA14-89FE0203113B}" type="pres">
      <dgm:prSet presAssocID="{2C85673B-8C1F-4EB1-B228-F6C2E06E9149}" presName="Name37" presStyleLbl="parChTrans1D3" presStyleIdx="4" presStyleCnt="10"/>
      <dgm:spPr/>
      <dgm:t>
        <a:bodyPr/>
        <a:lstStyle/>
        <a:p>
          <a:endParaRPr lang="es-MX"/>
        </a:p>
      </dgm:t>
    </dgm:pt>
    <dgm:pt modelId="{0C151C33-F7C6-4C13-95AE-C977F0647D09}" type="pres">
      <dgm:prSet presAssocID="{FB6C46FE-325E-4A33-933C-7E6C876F0428}" presName="hierRoot2" presStyleCnt="0">
        <dgm:presLayoutVars>
          <dgm:hierBranch val="init"/>
        </dgm:presLayoutVars>
      </dgm:prSet>
      <dgm:spPr/>
    </dgm:pt>
    <dgm:pt modelId="{A2415CC2-3023-476A-AB83-436481013254}" type="pres">
      <dgm:prSet presAssocID="{FB6C46FE-325E-4A33-933C-7E6C876F0428}" presName="rootComposite" presStyleCnt="0"/>
      <dgm:spPr/>
    </dgm:pt>
    <dgm:pt modelId="{E871EC9D-0DA2-4A14-ABBF-8293B10FD56C}" type="pres">
      <dgm:prSet presAssocID="{FB6C46FE-325E-4A33-933C-7E6C876F0428}" presName="rootText" presStyleLbl="node1" presStyleIdx="9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65D8D740-E535-4934-AB2C-1628E660ED6B}" type="pres">
      <dgm:prSet presAssocID="{FB6C46FE-325E-4A33-933C-7E6C876F0428}" presName="titleText2" presStyleLbl="fgAcc1" presStyleIdx="9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5C23D224-A92C-48E6-9E6D-1695FD3ACACC}" type="pres">
      <dgm:prSet presAssocID="{FB6C46FE-325E-4A33-933C-7E6C876F0428}" presName="rootConnector" presStyleLbl="node3" presStyleIdx="0" presStyleCnt="0"/>
      <dgm:spPr/>
      <dgm:t>
        <a:bodyPr/>
        <a:lstStyle/>
        <a:p>
          <a:endParaRPr lang="es-MX"/>
        </a:p>
      </dgm:t>
    </dgm:pt>
    <dgm:pt modelId="{97D413F9-711E-44AE-AD95-F8E41362D383}" type="pres">
      <dgm:prSet presAssocID="{FB6C46FE-325E-4A33-933C-7E6C876F0428}" presName="hierChild4" presStyleCnt="0"/>
      <dgm:spPr/>
    </dgm:pt>
    <dgm:pt modelId="{6CDFF916-574B-455E-B938-431F8244E8FC}" type="pres">
      <dgm:prSet presAssocID="{FB6C46FE-325E-4A33-933C-7E6C876F0428}" presName="hierChild5" presStyleCnt="0"/>
      <dgm:spPr/>
    </dgm:pt>
    <dgm:pt modelId="{4C7B17EA-1285-4612-84A7-4567440B1D05}" type="pres">
      <dgm:prSet presAssocID="{41867211-4F94-457B-A64B-15087D7FC435}" presName="Name37" presStyleLbl="parChTrans1D3" presStyleIdx="5" presStyleCnt="10"/>
      <dgm:spPr/>
      <dgm:t>
        <a:bodyPr/>
        <a:lstStyle/>
        <a:p>
          <a:endParaRPr lang="es-MX"/>
        </a:p>
      </dgm:t>
    </dgm:pt>
    <dgm:pt modelId="{3BE447C9-0806-4B3C-9990-37E619668A16}" type="pres">
      <dgm:prSet presAssocID="{E23D9AB7-467E-41DF-B9CF-119AEDDA03DD}" presName="hierRoot2" presStyleCnt="0">
        <dgm:presLayoutVars>
          <dgm:hierBranch val="init"/>
        </dgm:presLayoutVars>
      </dgm:prSet>
      <dgm:spPr/>
    </dgm:pt>
    <dgm:pt modelId="{96156A0D-1051-43D9-81DA-90FAEB0D0A54}" type="pres">
      <dgm:prSet presAssocID="{E23D9AB7-467E-41DF-B9CF-119AEDDA03DD}" presName="rootComposite" presStyleCnt="0"/>
      <dgm:spPr/>
    </dgm:pt>
    <dgm:pt modelId="{E2CBFAB6-6609-4032-A9AF-AA5CE9DDD985}" type="pres">
      <dgm:prSet presAssocID="{E23D9AB7-467E-41DF-B9CF-119AEDDA03DD}" presName="rootText" presStyleLbl="node1" presStyleIdx="10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88CEA4B5-AA40-4245-BB68-3DB411688279}" type="pres">
      <dgm:prSet presAssocID="{E23D9AB7-467E-41DF-B9CF-119AEDDA03DD}" presName="titleText2" presStyleLbl="fgAcc1" presStyleIdx="10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35AA87B5-1F6E-4BEE-92FB-89D1E7B4E99F}" type="pres">
      <dgm:prSet presAssocID="{E23D9AB7-467E-41DF-B9CF-119AEDDA03DD}" presName="rootConnector" presStyleLbl="node3" presStyleIdx="0" presStyleCnt="0"/>
      <dgm:spPr/>
      <dgm:t>
        <a:bodyPr/>
        <a:lstStyle/>
        <a:p>
          <a:endParaRPr lang="es-MX"/>
        </a:p>
      </dgm:t>
    </dgm:pt>
    <dgm:pt modelId="{7450B40C-BFEC-40B6-BF66-81FFD053E5F3}" type="pres">
      <dgm:prSet presAssocID="{E23D9AB7-467E-41DF-B9CF-119AEDDA03DD}" presName="hierChild4" presStyleCnt="0"/>
      <dgm:spPr/>
    </dgm:pt>
    <dgm:pt modelId="{CDD1E387-5FBE-4276-957F-2779EC1E8FA9}" type="pres">
      <dgm:prSet presAssocID="{E23D9AB7-467E-41DF-B9CF-119AEDDA03DD}" presName="hierChild5" presStyleCnt="0"/>
      <dgm:spPr/>
    </dgm:pt>
    <dgm:pt modelId="{9D526851-DA8B-4AA3-B329-C05F8156BBE5}" type="pres">
      <dgm:prSet presAssocID="{21FF2D2F-A201-44BC-8E05-FC09E6444D84}" presName="hierChild5" presStyleCnt="0"/>
      <dgm:spPr/>
    </dgm:pt>
    <dgm:pt modelId="{74F97BC3-74A8-4103-A403-01EA25FF8F54}" type="pres">
      <dgm:prSet presAssocID="{CE54CF54-5F1A-4F43-BC98-548CD75F24E2}" presName="Name37" presStyleLbl="parChTrans1D2" presStyleIdx="5" presStyleCnt="8"/>
      <dgm:spPr/>
      <dgm:t>
        <a:bodyPr/>
        <a:lstStyle/>
        <a:p>
          <a:endParaRPr lang="es-MX"/>
        </a:p>
      </dgm:t>
    </dgm:pt>
    <dgm:pt modelId="{B75CF5FA-B9E9-4E3B-B599-4F6E924997BE}" type="pres">
      <dgm:prSet presAssocID="{C34AED67-16FB-4371-8CBD-207DC384E249}" presName="hierRoot2" presStyleCnt="0">
        <dgm:presLayoutVars>
          <dgm:hierBranch val="init"/>
        </dgm:presLayoutVars>
      </dgm:prSet>
      <dgm:spPr/>
    </dgm:pt>
    <dgm:pt modelId="{6763C7AA-538A-4CF8-984F-ED16EDC786C7}" type="pres">
      <dgm:prSet presAssocID="{C34AED67-16FB-4371-8CBD-207DC384E249}" presName="rootComposite" presStyleCnt="0"/>
      <dgm:spPr/>
    </dgm:pt>
    <dgm:pt modelId="{EF252790-AAD8-49A2-A50A-CC4A804DFFBB}" type="pres">
      <dgm:prSet presAssocID="{C34AED67-16FB-4371-8CBD-207DC384E249}" presName="rootText" presStyleLbl="node1" presStyleIdx="11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5AA9713F-0755-4D66-80A5-7C4403B17E12}" type="pres">
      <dgm:prSet presAssocID="{C34AED67-16FB-4371-8CBD-207DC384E249}" presName="titleText2" presStyleLbl="fgAcc1" presStyleIdx="11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85D20622-6972-439E-AB5D-52838CAA5B18}" type="pres">
      <dgm:prSet presAssocID="{C34AED67-16FB-4371-8CBD-207DC384E249}" presName="rootConnector" presStyleLbl="node2" presStyleIdx="0" presStyleCnt="0"/>
      <dgm:spPr/>
      <dgm:t>
        <a:bodyPr/>
        <a:lstStyle/>
        <a:p>
          <a:endParaRPr lang="es-MX"/>
        </a:p>
      </dgm:t>
    </dgm:pt>
    <dgm:pt modelId="{FB9CBF9C-5CAA-4D5A-86D2-9FEDE445F4FA}" type="pres">
      <dgm:prSet presAssocID="{C34AED67-16FB-4371-8CBD-207DC384E249}" presName="hierChild4" presStyleCnt="0"/>
      <dgm:spPr/>
    </dgm:pt>
    <dgm:pt modelId="{D829F0BC-C29A-4316-B046-60980011489D}" type="pres">
      <dgm:prSet presAssocID="{92A50ABA-982F-4F10-8849-69AED98F4852}" presName="Name37" presStyleLbl="parChTrans1D3" presStyleIdx="6" presStyleCnt="10"/>
      <dgm:spPr/>
      <dgm:t>
        <a:bodyPr/>
        <a:lstStyle/>
        <a:p>
          <a:endParaRPr lang="es-MX"/>
        </a:p>
      </dgm:t>
    </dgm:pt>
    <dgm:pt modelId="{2566CD8D-1303-4591-9279-E23A396FBF79}" type="pres">
      <dgm:prSet presAssocID="{7ED57C3D-0E08-4E10-B7AE-4CBD994D3CD4}" presName="hierRoot2" presStyleCnt="0">
        <dgm:presLayoutVars>
          <dgm:hierBranch val="init"/>
        </dgm:presLayoutVars>
      </dgm:prSet>
      <dgm:spPr/>
    </dgm:pt>
    <dgm:pt modelId="{5ACEB364-D0E2-4BC0-9DC2-CD3A93D1597A}" type="pres">
      <dgm:prSet presAssocID="{7ED57C3D-0E08-4E10-B7AE-4CBD994D3CD4}" presName="rootComposite" presStyleCnt="0"/>
      <dgm:spPr/>
    </dgm:pt>
    <dgm:pt modelId="{211A668E-9C59-4159-BEAB-19B55D83FCB5}" type="pres">
      <dgm:prSet presAssocID="{7ED57C3D-0E08-4E10-B7AE-4CBD994D3CD4}" presName="rootText" presStyleLbl="node1" presStyleIdx="12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BCC15975-74CA-4583-B8C5-F0D661AC6728}" type="pres">
      <dgm:prSet presAssocID="{7ED57C3D-0E08-4E10-B7AE-4CBD994D3CD4}" presName="titleText2" presStyleLbl="fgAcc1" presStyleIdx="12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E22F03D3-ACE8-40FD-BF9C-4FCB7D6C863D}" type="pres">
      <dgm:prSet presAssocID="{7ED57C3D-0E08-4E10-B7AE-4CBD994D3CD4}" presName="rootConnector" presStyleLbl="node3" presStyleIdx="0" presStyleCnt="0"/>
      <dgm:spPr/>
      <dgm:t>
        <a:bodyPr/>
        <a:lstStyle/>
        <a:p>
          <a:endParaRPr lang="es-MX"/>
        </a:p>
      </dgm:t>
    </dgm:pt>
    <dgm:pt modelId="{1F0A4537-20CA-48A6-A4FF-480E68767B12}" type="pres">
      <dgm:prSet presAssocID="{7ED57C3D-0E08-4E10-B7AE-4CBD994D3CD4}" presName="hierChild4" presStyleCnt="0"/>
      <dgm:spPr/>
    </dgm:pt>
    <dgm:pt modelId="{6EB58E5E-73DD-4E9F-9CC9-CC2AFB0787D8}" type="pres">
      <dgm:prSet presAssocID="{7ED57C3D-0E08-4E10-B7AE-4CBD994D3CD4}" presName="hierChild5" presStyleCnt="0"/>
      <dgm:spPr/>
    </dgm:pt>
    <dgm:pt modelId="{6DE4D544-EDA2-4540-AF8F-E85A3E8953A9}" type="pres">
      <dgm:prSet presAssocID="{A06911D8-3899-498C-8E11-D88DA2CA31AC}" presName="Name96" presStyleLbl="parChTrans1D4" presStyleIdx="2" presStyleCnt="5"/>
      <dgm:spPr/>
      <dgm:t>
        <a:bodyPr/>
        <a:lstStyle/>
        <a:p>
          <a:endParaRPr lang="es-MX"/>
        </a:p>
      </dgm:t>
    </dgm:pt>
    <dgm:pt modelId="{58D11BDA-05D9-43F8-9F57-0163D0023D3E}" type="pres">
      <dgm:prSet presAssocID="{26D6325A-8238-44EA-A457-1CCFDFA0B39F}" presName="hierRoot3" presStyleCnt="0">
        <dgm:presLayoutVars>
          <dgm:hierBranch val="init"/>
        </dgm:presLayoutVars>
      </dgm:prSet>
      <dgm:spPr/>
    </dgm:pt>
    <dgm:pt modelId="{B5B4B012-9E47-417E-BAB5-9AB9BE6EA304}" type="pres">
      <dgm:prSet presAssocID="{26D6325A-8238-44EA-A457-1CCFDFA0B39F}" presName="rootComposite3" presStyleCnt="0"/>
      <dgm:spPr/>
    </dgm:pt>
    <dgm:pt modelId="{6FB96B32-5978-4CC1-B739-2690EA45A692}" type="pres">
      <dgm:prSet presAssocID="{26D6325A-8238-44EA-A457-1CCFDFA0B39F}" presName="rootText3" presStyleLbl="asst1" presStyleIdx="2" presStyleCnt="6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C94371B-B81A-4300-A515-3DF3886AA16B}" type="pres">
      <dgm:prSet presAssocID="{26D6325A-8238-44EA-A457-1CCFDFA0B39F}" presName="titleText3" presStyleLbl="fgAcc2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AC5ACA57-66E0-4452-B06D-94357B3A2E49}" type="pres">
      <dgm:prSet presAssocID="{26D6325A-8238-44EA-A457-1CCFDFA0B39F}" presName="rootConnector3" presStyleLbl="asst3" presStyleIdx="0" presStyleCnt="0"/>
      <dgm:spPr/>
      <dgm:t>
        <a:bodyPr/>
        <a:lstStyle/>
        <a:p>
          <a:endParaRPr lang="es-MX"/>
        </a:p>
      </dgm:t>
    </dgm:pt>
    <dgm:pt modelId="{56E9BF91-7C40-4A07-AF3E-E7ECD8124091}" type="pres">
      <dgm:prSet presAssocID="{26D6325A-8238-44EA-A457-1CCFDFA0B39F}" presName="hierChild6" presStyleCnt="0"/>
      <dgm:spPr/>
    </dgm:pt>
    <dgm:pt modelId="{2B6CA9D7-DA60-437A-9F1E-D9EFD2504888}" type="pres">
      <dgm:prSet presAssocID="{26D6325A-8238-44EA-A457-1CCFDFA0B39F}" presName="hierChild7" presStyleCnt="0"/>
      <dgm:spPr/>
    </dgm:pt>
    <dgm:pt modelId="{2B401179-8034-4D68-8D22-C7F42849702C}" type="pres">
      <dgm:prSet presAssocID="{99523460-2D86-4661-B86F-90EEF5E4B5A6}" presName="Name37" presStyleLbl="parChTrans1D3" presStyleIdx="7" presStyleCnt="10"/>
      <dgm:spPr/>
      <dgm:t>
        <a:bodyPr/>
        <a:lstStyle/>
        <a:p>
          <a:endParaRPr lang="es-MX"/>
        </a:p>
      </dgm:t>
    </dgm:pt>
    <dgm:pt modelId="{1911D1E7-39F9-44F9-A98F-C4DFB7B4DAEE}" type="pres">
      <dgm:prSet presAssocID="{3A7731FE-7238-4C3D-9BFF-AD0A7865EB0B}" presName="hierRoot2" presStyleCnt="0">
        <dgm:presLayoutVars>
          <dgm:hierBranch val="init"/>
        </dgm:presLayoutVars>
      </dgm:prSet>
      <dgm:spPr/>
    </dgm:pt>
    <dgm:pt modelId="{64488012-FAEF-4E92-B4CB-2AF940E3EBC1}" type="pres">
      <dgm:prSet presAssocID="{3A7731FE-7238-4C3D-9BFF-AD0A7865EB0B}" presName="rootComposite" presStyleCnt="0"/>
      <dgm:spPr/>
    </dgm:pt>
    <dgm:pt modelId="{8D7F68ED-5095-4888-9906-243C645E1C75}" type="pres">
      <dgm:prSet presAssocID="{3A7731FE-7238-4C3D-9BFF-AD0A7865EB0B}" presName="rootText" presStyleLbl="node1" presStyleIdx="13" presStyleCnt="1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64AFEA61-119D-4FA3-8CC5-04CA3F6412E3}" type="pres">
      <dgm:prSet presAssocID="{3A7731FE-7238-4C3D-9BFF-AD0A7865EB0B}" presName="titleText2" presStyleLbl="fgAcc1" presStyleIdx="13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3AC3410B-3E7D-486D-BC73-AF3EFBCF8DFC}" type="pres">
      <dgm:prSet presAssocID="{3A7731FE-7238-4C3D-9BFF-AD0A7865EB0B}" presName="rootConnector" presStyleLbl="node3" presStyleIdx="0" presStyleCnt="0"/>
      <dgm:spPr/>
      <dgm:t>
        <a:bodyPr/>
        <a:lstStyle/>
        <a:p>
          <a:endParaRPr lang="es-MX"/>
        </a:p>
      </dgm:t>
    </dgm:pt>
    <dgm:pt modelId="{DE8BB229-1A7C-4CB3-9235-9A5DFAF1EE3B}" type="pres">
      <dgm:prSet presAssocID="{3A7731FE-7238-4C3D-9BFF-AD0A7865EB0B}" presName="hierChild4" presStyleCnt="0"/>
      <dgm:spPr/>
    </dgm:pt>
    <dgm:pt modelId="{C15905E6-D82D-4592-AE78-7B94C4642386}" type="pres">
      <dgm:prSet presAssocID="{3A7731FE-7238-4C3D-9BFF-AD0A7865EB0B}" presName="hierChild5" presStyleCnt="0"/>
      <dgm:spPr/>
    </dgm:pt>
    <dgm:pt modelId="{89512AA9-27C3-4614-B823-D63FD2FB4C3B}" type="pres">
      <dgm:prSet presAssocID="{C34AED67-16FB-4371-8CBD-207DC384E249}" presName="hierChild5" presStyleCnt="0"/>
      <dgm:spPr/>
    </dgm:pt>
    <dgm:pt modelId="{9460120E-E694-42E6-9574-9F5849D52668}" type="pres">
      <dgm:prSet presAssocID="{97EE2E02-20D6-4704-992C-C8B42D7F9777}" presName="Name96" presStyleLbl="parChTrans1D3" presStyleIdx="8" presStyleCnt="10"/>
      <dgm:spPr/>
      <dgm:t>
        <a:bodyPr/>
        <a:lstStyle/>
        <a:p>
          <a:endParaRPr lang="es-MX"/>
        </a:p>
      </dgm:t>
    </dgm:pt>
    <dgm:pt modelId="{61BABCFA-0CA8-4111-9347-46573A66E3C1}" type="pres">
      <dgm:prSet presAssocID="{5593C436-182F-46C3-9E08-32A7E9137F13}" presName="hierRoot3" presStyleCnt="0">
        <dgm:presLayoutVars>
          <dgm:hierBranch val="init"/>
        </dgm:presLayoutVars>
      </dgm:prSet>
      <dgm:spPr/>
    </dgm:pt>
    <dgm:pt modelId="{DC733088-CFDB-475D-A752-49AFF03223AF}" type="pres">
      <dgm:prSet presAssocID="{5593C436-182F-46C3-9E08-32A7E9137F13}" presName="rootComposite3" presStyleCnt="0"/>
      <dgm:spPr/>
    </dgm:pt>
    <dgm:pt modelId="{DAF403F0-A0F7-4FAA-9D76-F487285A631D}" type="pres">
      <dgm:prSet presAssocID="{5593C436-182F-46C3-9E08-32A7E9137F13}" presName="rootText3" presStyleLbl="asst1" presStyleIdx="3" presStyleCnt="6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D5E1D086-BA4B-43C3-AAC7-C12A36B4F984}" type="pres">
      <dgm:prSet presAssocID="{5593C436-182F-46C3-9E08-32A7E9137F13}" presName="titleText3" presStyleLbl="fgAcc2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30A4439E-4A12-42E8-9AA8-A068233710C4}" type="pres">
      <dgm:prSet presAssocID="{5593C436-182F-46C3-9E08-32A7E9137F13}" presName="rootConnector3" presStyleLbl="asst2" presStyleIdx="0" presStyleCnt="0"/>
      <dgm:spPr/>
      <dgm:t>
        <a:bodyPr/>
        <a:lstStyle/>
        <a:p>
          <a:endParaRPr lang="es-MX"/>
        </a:p>
      </dgm:t>
    </dgm:pt>
    <dgm:pt modelId="{23CA233F-21B8-44D1-AB31-7AF80709D486}" type="pres">
      <dgm:prSet presAssocID="{5593C436-182F-46C3-9E08-32A7E9137F13}" presName="hierChild6" presStyleCnt="0"/>
      <dgm:spPr/>
    </dgm:pt>
    <dgm:pt modelId="{B206176C-D263-4262-8AA1-D2FB291DDE81}" type="pres">
      <dgm:prSet presAssocID="{5593C436-182F-46C3-9E08-32A7E9137F13}" presName="hierChild7" presStyleCnt="0"/>
      <dgm:spPr/>
    </dgm:pt>
    <dgm:pt modelId="{2108BC24-3693-43B9-BEA9-33477D5E6864}" type="pres">
      <dgm:prSet presAssocID="{D13B3A61-4730-49F4-87FF-05E0431F1957}" presName="hierChild3" presStyleCnt="0"/>
      <dgm:spPr/>
    </dgm:pt>
    <dgm:pt modelId="{86209112-A820-4082-8D0C-48822E2FBC8A}" type="pres">
      <dgm:prSet presAssocID="{1D0363B8-6A9D-4FC0-8930-2C581ED8EA8E}" presName="Name96" presStyleLbl="parChTrans1D2" presStyleIdx="6" presStyleCnt="8"/>
      <dgm:spPr/>
      <dgm:t>
        <a:bodyPr/>
        <a:lstStyle/>
        <a:p>
          <a:endParaRPr lang="es-MX"/>
        </a:p>
      </dgm:t>
    </dgm:pt>
    <dgm:pt modelId="{2BC2F862-0415-495C-8B54-A0138ECAAA62}" type="pres">
      <dgm:prSet presAssocID="{D4E81C3A-862E-4A84-86EC-A16DA75C8FBE}" presName="hierRoot3" presStyleCnt="0">
        <dgm:presLayoutVars>
          <dgm:hierBranch val="init"/>
        </dgm:presLayoutVars>
      </dgm:prSet>
      <dgm:spPr/>
    </dgm:pt>
    <dgm:pt modelId="{C0D8EDE4-C2A8-4AE2-9108-E8FCFAE58D09}" type="pres">
      <dgm:prSet presAssocID="{D4E81C3A-862E-4A84-86EC-A16DA75C8FBE}" presName="rootComposite3" presStyleCnt="0"/>
      <dgm:spPr/>
    </dgm:pt>
    <dgm:pt modelId="{C6FC46AE-2701-40F8-BFB2-2E999A7E187A}" type="pres">
      <dgm:prSet presAssocID="{D4E81C3A-862E-4A84-86EC-A16DA75C8FBE}" presName="rootText3" presStyleLbl="asst1" presStyleIdx="4" presStyleCnt="6" custLinFactX="-28421" custLinFactY="-1752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AC87D09F-1215-4985-B444-F687E9107BAF}" type="pres">
      <dgm:prSet presAssocID="{D4E81C3A-862E-4A84-86EC-A16DA75C8FBE}" presName="titleText3" presStyleLbl="fgAcc2" presStyleIdx="4" presStyleCnt="6" custLinFactX="-38023" custLinFactY="-119600" custLinFactNeighborX="-100000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351AFA6A-481A-4B6A-B242-835FE96D953F}" type="pres">
      <dgm:prSet presAssocID="{D4E81C3A-862E-4A84-86EC-A16DA75C8FBE}" presName="rootConnector3" presStyleLbl="asst1" presStyleIdx="4" presStyleCnt="6"/>
      <dgm:spPr/>
      <dgm:t>
        <a:bodyPr/>
        <a:lstStyle/>
        <a:p>
          <a:endParaRPr lang="es-MX"/>
        </a:p>
      </dgm:t>
    </dgm:pt>
    <dgm:pt modelId="{1A7E03CC-2886-4CC3-AA7D-D383DFDE192C}" type="pres">
      <dgm:prSet presAssocID="{D4E81C3A-862E-4A84-86EC-A16DA75C8FBE}" presName="hierChild6" presStyleCnt="0"/>
      <dgm:spPr/>
    </dgm:pt>
    <dgm:pt modelId="{BCE1DBC9-31C2-41C3-A905-A08A8439CAE6}" type="pres">
      <dgm:prSet presAssocID="{F31AEFB5-34D6-4A84-ABB7-C8C6E1021BCE}" presName="Name37" presStyleLbl="parChTrans1D3" presStyleIdx="9" presStyleCnt="10"/>
      <dgm:spPr/>
      <dgm:t>
        <a:bodyPr/>
        <a:lstStyle/>
        <a:p>
          <a:endParaRPr lang="es-MX"/>
        </a:p>
      </dgm:t>
    </dgm:pt>
    <dgm:pt modelId="{8670C718-CE8F-4397-92F4-E36998EFBD7E}" type="pres">
      <dgm:prSet presAssocID="{26EF8002-8F4D-4DD8-BC05-3A8F7CD4EA7D}" presName="hierRoot2" presStyleCnt="0">
        <dgm:presLayoutVars>
          <dgm:hierBranch val="init"/>
        </dgm:presLayoutVars>
      </dgm:prSet>
      <dgm:spPr/>
    </dgm:pt>
    <dgm:pt modelId="{E4585532-1125-400C-A2EB-5CEC97B838BB}" type="pres">
      <dgm:prSet presAssocID="{26EF8002-8F4D-4DD8-BC05-3A8F7CD4EA7D}" presName="rootComposite" presStyleCnt="0"/>
      <dgm:spPr/>
    </dgm:pt>
    <dgm:pt modelId="{9344CF1F-AEDC-40D4-AD96-BA18F60D592D}" type="pres">
      <dgm:prSet presAssocID="{26EF8002-8F4D-4DD8-BC05-3A8F7CD4EA7D}" presName="rootText" presStyleLbl="node1" presStyleIdx="14" presStyleCnt="17" custLinFactX="-14435" custLinFactNeighborX="-100000" custLinFactNeighborY="-93534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A5402000-CBF4-4E63-9872-4627BA243072}" type="pres">
      <dgm:prSet presAssocID="{26EF8002-8F4D-4DD8-BC05-3A8F7CD4EA7D}" presName="titleText2" presStyleLbl="fgAcc1" presStyleIdx="14" presStyleCnt="17" custLinFactX="-23049" custLinFactY="-117849" custLinFactNeighborX="-100000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9866A546-031F-4E6E-B262-5F92DE0418DD}" type="pres">
      <dgm:prSet presAssocID="{26EF8002-8F4D-4DD8-BC05-3A8F7CD4EA7D}" presName="rootConnector" presStyleLbl="node3" presStyleIdx="0" presStyleCnt="0"/>
      <dgm:spPr/>
      <dgm:t>
        <a:bodyPr/>
        <a:lstStyle/>
        <a:p>
          <a:endParaRPr lang="es-MX"/>
        </a:p>
      </dgm:t>
    </dgm:pt>
    <dgm:pt modelId="{751D5163-2FF7-45AF-A5FB-9987A469A95E}" type="pres">
      <dgm:prSet presAssocID="{26EF8002-8F4D-4DD8-BC05-3A8F7CD4EA7D}" presName="hierChild4" presStyleCnt="0"/>
      <dgm:spPr/>
    </dgm:pt>
    <dgm:pt modelId="{A15099C3-B4F0-47F6-8063-440AB83E8374}" type="pres">
      <dgm:prSet presAssocID="{67A6DA9B-F7E4-4281-A3F6-10BC2B395C47}" presName="Name37" presStyleLbl="parChTrans1D4" presStyleIdx="3" presStyleCnt="5"/>
      <dgm:spPr/>
      <dgm:t>
        <a:bodyPr/>
        <a:lstStyle/>
        <a:p>
          <a:endParaRPr lang="es-MX"/>
        </a:p>
      </dgm:t>
    </dgm:pt>
    <dgm:pt modelId="{C43BB235-4E1E-4185-BC27-B6B332D82D8C}" type="pres">
      <dgm:prSet presAssocID="{D439BA72-ADDA-475A-9F60-BBEFB7997EBA}" presName="hierRoot2" presStyleCnt="0">
        <dgm:presLayoutVars>
          <dgm:hierBranch val="init"/>
        </dgm:presLayoutVars>
      </dgm:prSet>
      <dgm:spPr/>
    </dgm:pt>
    <dgm:pt modelId="{D8FE66A3-5770-4320-A532-0637F7B79EEB}" type="pres">
      <dgm:prSet presAssocID="{D439BA72-ADDA-475A-9F60-BBEFB7997EBA}" presName="rootComposite" presStyleCnt="0"/>
      <dgm:spPr/>
    </dgm:pt>
    <dgm:pt modelId="{EE1586CB-4AAA-428C-931F-F29103773709}" type="pres">
      <dgm:prSet presAssocID="{D439BA72-ADDA-475A-9F60-BBEFB7997EBA}" presName="rootText" presStyleLbl="node1" presStyleIdx="15" presStyleCnt="17" custLinFactX="-37536" custLinFactNeighborX="-100000" custLinFactNeighborY="-91947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8F14FC66-7E99-42EE-95AE-FF8F96C85353}" type="pres">
      <dgm:prSet presAssocID="{D439BA72-ADDA-475A-9F60-BBEFB7997EBA}" presName="titleText2" presStyleLbl="fgAcc1" presStyleIdx="15" presStyleCnt="17" custLinFactX="-57206" custLinFactY="-121816" custLinFactNeighborX="-100000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05EEB18F-FD2F-4124-A97F-8E444D103479}" type="pres">
      <dgm:prSet presAssocID="{D439BA72-ADDA-475A-9F60-BBEFB7997EBA}" presName="rootConnector" presStyleLbl="node4" presStyleIdx="0" presStyleCnt="0"/>
      <dgm:spPr/>
      <dgm:t>
        <a:bodyPr/>
        <a:lstStyle/>
        <a:p>
          <a:endParaRPr lang="es-MX"/>
        </a:p>
      </dgm:t>
    </dgm:pt>
    <dgm:pt modelId="{AA9476F4-115A-4B0B-A95E-B149A72DAC69}" type="pres">
      <dgm:prSet presAssocID="{D439BA72-ADDA-475A-9F60-BBEFB7997EBA}" presName="hierChild4" presStyleCnt="0"/>
      <dgm:spPr/>
    </dgm:pt>
    <dgm:pt modelId="{B66BF339-1C34-45C5-94C4-26E2B95246EE}" type="pres">
      <dgm:prSet presAssocID="{D439BA72-ADDA-475A-9F60-BBEFB7997EBA}" presName="hierChild5" presStyleCnt="0"/>
      <dgm:spPr/>
    </dgm:pt>
    <dgm:pt modelId="{11B9E587-158B-417D-8950-C2838AF923AB}" type="pres">
      <dgm:prSet presAssocID="{4D777335-5B8A-4D5A-9B63-2DA84BA16903}" presName="Name37" presStyleLbl="parChTrans1D4" presStyleIdx="4" presStyleCnt="5"/>
      <dgm:spPr/>
      <dgm:t>
        <a:bodyPr/>
        <a:lstStyle/>
        <a:p>
          <a:endParaRPr lang="es-MX"/>
        </a:p>
      </dgm:t>
    </dgm:pt>
    <dgm:pt modelId="{6C79B3C9-913B-4566-9790-534C747BF3DD}" type="pres">
      <dgm:prSet presAssocID="{248AA5AC-6FBA-4C6F-AB6C-1F34FD48A42C}" presName="hierRoot2" presStyleCnt="0">
        <dgm:presLayoutVars>
          <dgm:hierBranch val="init"/>
        </dgm:presLayoutVars>
      </dgm:prSet>
      <dgm:spPr/>
    </dgm:pt>
    <dgm:pt modelId="{00480489-27D6-45B5-968E-CBF7F790BB46}" type="pres">
      <dgm:prSet presAssocID="{248AA5AC-6FBA-4C6F-AB6C-1F34FD48A42C}" presName="rootComposite" presStyleCnt="0"/>
      <dgm:spPr/>
    </dgm:pt>
    <dgm:pt modelId="{BA6FF64D-92CB-4C55-B049-D7DD3F41DD8A}" type="pres">
      <dgm:prSet presAssocID="{248AA5AC-6FBA-4C6F-AB6C-1F34FD48A42C}" presName="rootText" presStyleLbl="node1" presStyleIdx="16" presStyleCnt="17" custLinFactX="-9180" custLinFactNeighborX="-100000" custLinFactNeighborY="-91948">
        <dgm:presLayoutVars>
          <dgm:chMax/>
          <dgm:chPref val="3"/>
        </dgm:presLayoutVars>
      </dgm:prSet>
      <dgm:spPr/>
      <dgm:t>
        <a:bodyPr/>
        <a:lstStyle/>
        <a:p>
          <a:endParaRPr lang="es-MX"/>
        </a:p>
      </dgm:t>
    </dgm:pt>
    <dgm:pt modelId="{1D417924-E155-4C04-9140-D012CA195521}" type="pres">
      <dgm:prSet presAssocID="{248AA5AC-6FBA-4C6F-AB6C-1F34FD48A42C}" presName="titleText2" presStyleLbl="fgAcc1" presStyleIdx="16" presStyleCnt="17" custLinFactX="-19015" custLinFactY="-100000" custLinFactNeighborX="-100000" custLinFactNeighborY="-198829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34BC1D2D-A5E8-4428-A895-0B23A403FC6E}" type="pres">
      <dgm:prSet presAssocID="{248AA5AC-6FBA-4C6F-AB6C-1F34FD48A42C}" presName="rootConnector" presStyleLbl="node4" presStyleIdx="0" presStyleCnt="0"/>
      <dgm:spPr/>
      <dgm:t>
        <a:bodyPr/>
        <a:lstStyle/>
        <a:p>
          <a:endParaRPr lang="es-MX"/>
        </a:p>
      </dgm:t>
    </dgm:pt>
    <dgm:pt modelId="{A3369FC0-E2EF-43F4-BD27-7BB29EFB249B}" type="pres">
      <dgm:prSet presAssocID="{248AA5AC-6FBA-4C6F-AB6C-1F34FD48A42C}" presName="hierChild4" presStyleCnt="0"/>
      <dgm:spPr/>
    </dgm:pt>
    <dgm:pt modelId="{79934BE1-62F9-49A9-A5F8-71418AF7C187}" type="pres">
      <dgm:prSet presAssocID="{248AA5AC-6FBA-4C6F-AB6C-1F34FD48A42C}" presName="hierChild5" presStyleCnt="0"/>
      <dgm:spPr/>
    </dgm:pt>
    <dgm:pt modelId="{C19AC4BA-1DD8-455D-86B3-63B7F98E512E}" type="pres">
      <dgm:prSet presAssocID="{26EF8002-8F4D-4DD8-BC05-3A8F7CD4EA7D}" presName="hierChild5" presStyleCnt="0"/>
      <dgm:spPr/>
    </dgm:pt>
    <dgm:pt modelId="{0B944B24-CD7F-4B68-AD9B-96787DB8F7B1}" type="pres">
      <dgm:prSet presAssocID="{D4E81C3A-862E-4A84-86EC-A16DA75C8FBE}" presName="hierChild7" presStyleCnt="0"/>
      <dgm:spPr/>
    </dgm:pt>
    <dgm:pt modelId="{04AA31AD-B7E4-4AA5-99DE-A3FD98A38F5A}" type="pres">
      <dgm:prSet presAssocID="{926361C6-3052-441F-B7CF-9F715BAFF6B1}" presName="Name96" presStyleLbl="parChTrans1D2" presStyleIdx="7" presStyleCnt="8"/>
      <dgm:spPr/>
      <dgm:t>
        <a:bodyPr/>
        <a:lstStyle/>
        <a:p>
          <a:endParaRPr lang="es-MX"/>
        </a:p>
      </dgm:t>
    </dgm:pt>
    <dgm:pt modelId="{A70189C8-E2B4-4555-9635-DBB845542320}" type="pres">
      <dgm:prSet presAssocID="{99228A71-A182-43CE-BD19-6AEE3A70ACDE}" presName="hierRoot3" presStyleCnt="0">
        <dgm:presLayoutVars>
          <dgm:hierBranch val="init"/>
        </dgm:presLayoutVars>
      </dgm:prSet>
      <dgm:spPr/>
    </dgm:pt>
    <dgm:pt modelId="{78E2487E-C069-4539-A3E8-831EA27B5C4C}" type="pres">
      <dgm:prSet presAssocID="{99228A71-A182-43CE-BD19-6AEE3A70ACDE}" presName="rootComposite3" presStyleCnt="0"/>
      <dgm:spPr/>
    </dgm:pt>
    <dgm:pt modelId="{D6F452DF-9A61-40C5-88CC-FE15F870E435}" type="pres">
      <dgm:prSet presAssocID="{99228A71-A182-43CE-BD19-6AEE3A70ACDE}" presName="rootText3" presStyleLbl="asst1" presStyleIdx="5" presStyleCnt="6" custLinFactY="-177" custLinFactNeighborX="64689" custLinFactNeighborY="-10000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0F47796-2CAA-4E19-9072-5605FCB7A74D}" type="pres">
      <dgm:prSet presAssocID="{99228A71-A182-43CE-BD19-6AEE3A70ACDE}" presName="titleText3" presStyleLbl="fgAcc2" presStyleIdx="5" presStyleCnt="6" custLinFactY="-176201" custLinFactNeighborX="71536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  <dgm:pt modelId="{0762F3B7-ED96-43D3-B165-DD1F30306A72}" type="pres">
      <dgm:prSet presAssocID="{99228A71-A182-43CE-BD19-6AEE3A70ACDE}" presName="rootConnector3" presStyleLbl="asst1" presStyleIdx="5" presStyleCnt="6"/>
      <dgm:spPr/>
      <dgm:t>
        <a:bodyPr/>
        <a:lstStyle/>
        <a:p>
          <a:endParaRPr lang="es-MX"/>
        </a:p>
      </dgm:t>
    </dgm:pt>
    <dgm:pt modelId="{DE3A79F7-9EBC-4F08-8ABF-7F4A0D3C5A37}" type="pres">
      <dgm:prSet presAssocID="{99228A71-A182-43CE-BD19-6AEE3A70ACDE}" presName="hierChild6" presStyleCnt="0"/>
      <dgm:spPr/>
    </dgm:pt>
    <dgm:pt modelId="{B4E97B34-65D4-461E-BA28-0C12F69DEACD}" type="pres">
      <dgm:prSet presAssocID="{99228A71-A182-43CE-BD19-6AEE3A70ACDE}" presName="hierChild7" presStyleCnt="0"/>
      <dgm:spPr/>
    </dgm:pt>
  </dgm:ptLst>
  <dgm:cxnLst>
    <dgm:cxn modelId="{5374D20C-52BE-4A2D-A860-4A04688EA47E}" srcId="{7ED57C3D-0E08-4E10-B7AE-4CBD994D3CD4}" destId="{26D6325A-8238-44EA-A457-1CCFDFA0B39F}" srcOrd="0" destOrd="0" parTransId="{A06911D8-3899-498C-8E11-D88DA2CA31AC}" sibTransId="{58C02593-2D1C-47C8-B8E0-129EF82EECDB}"/>
    <dgm:cxn modelId="{A4EE377D-F51D-495D-B6F4-5AD29303FF4F}" srcId="{D13B3A61-4730-49F4-87FF-05E0431F1957}" destId="{25D50D9F-EA55-4F08-82B1-9CA25D3AC39B}" srcOrd="3" destOrd="0" parTransId="{1BFDBBE7-E673-4557-8CFB-697371997F32}" sibTransId="{8940211E-B04C-4D88-B2BE-9775E507479C}"/>
    <dgm:cxn modelId="{F5A6DEE1-D655-4DCC-B2E8-D0F5C97C1EBA}" srcId="{09AAC084-E536-4D38-B1FF-D4276DD868C7}" destId="{D13B3A61-4730-49F4-87FF-05E0431F1957}" srcOrd="0" destOrd="0" parTransId="{85C47965-A9B2-4BED-A271-DA5C313C1A31}" sibTransId="{0B29A84F-AB89-4190-A872-8CD4A3E5F6AE}"/>
    <dgm:cxn modelId="{5BF259D2-079A-4847-A177-86FA744EFC60}" type="presOf" srcId="{E23D9AB7-467E-41DF-B9CF-119AEDDA03DD}" destId="{35AA87B5-1F6E-4BEE-92FB-89D1E7B4E99F}" srcOrd="1" destOrd="0" presId="urn:microsoft.com/office/officeart/2008/layout/NameandTitleOrganizationalChart"/>
    <dgm:cxn modelId="{E1F175B3-2891-4958-BF29-1230646C874D}" type="presOf" srcId="{99228A71-A182-43CE-BD19-6AEE3A70ACDE}" destId="{D6F452DF-9A61-40C5-88CC-FE15F870E435}" srcOrd="0" destOrd="0" presId="urn:microsoft.com/office/officeart/2008/layout/NameandTitleOrganizationalChart"/>
    <dgm:cxn modelId="{CDD67F8D-E2E6-46AF-B7D1-4C502EA90066}" type="presOf" srcId="{F2B90DF7-CE84-4E2C-9941-D096F8B76106}" destId="{4B41B78C-B798-44DE-A5EE-E27F880BDCB8}" srcOrd="0" destOrd="0" presId="urn:microsoft.com/office/officeart/2008/layout/NameandTitleOrganizationalChart"/>
    <dgm:cxn modelId="{DC07CCAE-5BB4-4D38-9BD4-748CCC8DCC67}" type="presOf" srcId="{41867211-4F94-457B-A64B-15087D7FC435}" destId="{4C7B17EA-1285-4612-84A7-4567440B1D05}" srcOrd="0" destOrd="0" presId="urn:microsoft.com/office/officeart/2008/layout/NameandTitleOrganizationalChart"/>
    <dgm:cxn modelId="{490F668B-FD45-41C5-916A-63208EFEA365}" srcId="{C34AED67-16FB-4371-8CBD-207DC384E249}" destId="{3A7731FE-7238-4C3D-9BFF-AD0A7865EB0B}" srcOrd="2" destOrd="0" parTransId="{99523460-2D86-4661-B86F-90EEF5E4B5A6}" sibTransId="{00594AC4-9509-4A89-8E69-FC394A1396E0}"/>
    <dgm:cxn modelId="{08ECE625-3465-4009-84D1-9227D7B567DB}" type="presOf" srcId="{67A6DA9B-F7E4-4281-A3F6-10BC2B395C47}" destId="{A15099C3-B4F0-47F6-8063-440AB83E8374}" srcOrd="0" destOrd="0" presId="urn:microsoft.com/office/officeart/2008/layout/NameandTitleOrganizationalChart"/>
    <dgm:cxn modelId="{522443E0-FA05-45BA-92B0-DFBAEBAC0E05}" type="presOf" srcId="{E23D9AB7-467E-41DF-B9CF-119AEDDA03DD}" destId="{E2CBFAB6-6609-4032-A9AF-AA5CE9DDD985}" srcOrd="0" destOrd="0" presId="urn:microsoft.com/office/officeart/2008/layout/NameandTitleOrganizationalChart"/>
    <dgm:cxn modelId="{A68855AD-A881-4A22-B8EF-83E5ED4A8C50}" type="presOf" srcId="{1BFDBBE7-E673-4557-8CFB-697371997F32}" destId="{C0497B8E-45D3-401B-B79F-5F6B4AB64A46}" srcOrd="0" destOrd="0" presId="urn:microsoft.com/office/officeart/2008/layout/NameandTitleOrganizationalChart"/>
    <dgm:cxn modelId="{369C17A1-07A0-4FEF-8577-92CB1E166814}" srcId="{D13B3A61-4730-49F4-87FF-05E0431F1957}" destId="{F52F5414-A8E6-4805-B7C1-13D70FEFCEE3}" srcOrd="5" destOrd="0" parTransId="{C84509CD-6B79-411F-884B-FD1E1F5D8955}" sibTransId="{8C6CA36E-AEB2-447B-861F-40B41FCB1AEE}"/>
    <dgm:cxn modelId="{25297EAC-0D84-4C6E-8542-A9366D2B310F}" type="presOf" srcId="{97EE2E02-20D6-4704-992C-C8B42D7F9777}" destId="{9460120E-E694-42E6-9574-9F5849D52668}" srcOrd="0" destOrd="0" presId="urn:microsoft.com/office/officeart/2008/layout/NameandTitleOrganizationalChart"/>
    <dgm:cxn modelId="{ACA38F6C-8A34-401F-A803-DD03ABF00469}" type="presOf" srcId="{26EF8002-8F4D-4DD8-BC05-3A8F7CD4EA7D}" destId="{9344CF1F-AEDC-40D4-AD96-BA18F60D592D}" srcOrd="0" destOrd="0" presId="urn:microsoft.com/office/officeart/2008/layout/NameandTitleOrganizationalChart"/>
    <dgm:cxn modelId="{6906026D-5C79-4AA8-9F5D-76EB805095F7}" type="presOf" srcId="{F2B90DF7-CE84-4E2C-9941-D096F8B76106}" destId="{3A5807D9-351A-4BAB-A67E-3FBB68CF9883}" srcOrd="1" destOrd="0" presId="urn:microsoft.com/office/officeart/2008/layout/NameandTitleOrganizationalChart"/>
    <dgm:cxn modelId="{294B9FB3-7F0D-41E4-A8EB-86D9EFFB514A}" type="presOf" srcId="{BDC1E14B-89F5-4857-ADE3-955BE28EEFF5}" destId="{28065413-F7AA-4304-8C14-E814B8F9D18D}" srcOrd="0" destOrd="0" presId="urn:microsoft.com/office/officeart/2008/layout/NameandTitleOrganizationalChart"/>
    <dgm:cxn modelId="{13CD16FB-8EF5-4DD5-83F7-D387FF9CE4F8}" type="presOf" srcId="{CE54CF54-5F1A-4F43-BC98-548CD75F24E2}" destId="{74F97BC3-74A8-4103-A403-01EA25FF8F54}" srcOrd="0" destOrd="0" presId="urn:microsoft.com/office/officeart/2008/layout/NameandTitleOrganizationalChart"/>
    <dgm:cxn modelId="{A8DB6E3B-68F4-40FE-88E9-C7E96806CB33}" type="presOf" srcId="{7C9F13C6-B2CB-4BC7-A0D7-38F3D1E2F267}" destId="{C0334FD9-7396-4105-84B5-631CF1BBCC20}" srcOrd="0" destOrd="0" presId="urn:microsoft.com/office/officeart/2008/layout/NameandTitleOrganizationalChart"/>
    <dgm:cxn modelId="{70F5D103-18DF-4B6E-BD56-AF63BB7700C4}" type="presOf" srcId="{EAC8A2FA-4A30-47D3-BED2-93A7C2291FF3}" destId="{339DF516-51D9-45F3-9E92-B6F8B8BCC6C7}" srcOrd="0" destOrd="0" presId="urn:microsoft.com/office/officeart/2008/layout/NameandTitleOrganizationalChart"/>
    <dgm:cxn modelId="{C703B7AF-54A5-453D-A535-CBCC4B6B7BCA}" type="presOf" srcId="{3A7731FE-7238-4C3D-9BFF-AD0A7865EB0B}" destId="{3AC3410B-3E7D-486D-BC73-AF3EFBCF8DFC}" srcOrd="1" destOrd="0" presId="urn:microsoft.com/office/officeart/2008/layout/NameandTitleOrganizationalChart"/>
    <dgm:cxn modelId="{DC9FCD4F-8505-44B5-9FDD-5F018367A778}" type="presOf" srcId="{D4E81C3A-862E-4A84-86EC-A16DA75C8FBE}" destId="{351AFA6A-481A-4B6A-B242-835FE96D953F}" srcOrd="1" destOrd="0" presId="urn:microsoft.com/office/officeart/2008/layout/NameandTitleOrganizationalChart"/>
    <dgm:cxn modelId="{64AEF6EE-FDD3-486E-B2B7-29041E51A589}" srcId="{C34AED67-16FB-4371-8CBD-207DC384E249}" destId="{7ED57C3D-0E08-4E10-B7AE-4CBD994D3CD4}" srcOrd="1" destOrd="0" parTransId="{92A50ABA-982F-4F10-8849-69AED98F4852}" sibTransId="{47510A33-39DC-47EA-A2BC-927DDC2D27A4}"/>
    <dgm:cxn modelId="{90FDFCAC-220B-41DD-AD01-61CC488B0705}" type="presOf" srcId="{8F5AC4B5-046B-4EE8-954A-01B8BB616E54}" destId="{4455B349-3567-4720-B53C-0A83476C4BF8}" srcOrd="0" destOrd="0" presId="urn:microsoft.com/office/officeart/2008/layout/NameandTitleOrganizationalChart"/>
    <dgm:cxn modelId="{99BA04EF-A88A-4BCF-B42B-39EB64907955}" type="presOf" srcId="{5593C436-182F-46C3-9E08-32A7E9137F13}" destId="{DAF403F0-A0F7-4FAA-9D76-F487285A631D}" srcOrd="0" destOrd="0" presId="urn:microsoft.com/office/officeart/2008/layout/NameandTitleOrganizationalChart"/>
    <dgm:cxn modelId="{FA17E8FC-30F8-48DD-B6EC-7DC13AAEC957}" srcId="{7D3B0EBC-26C0-42AA-AB7E-15E7EDDC86B8}" destId="{C755AC52-8D8E-4D77-82B4-EC36459A877B}" srcOrd="0" destOrd="0" parTransId="{8A1F41D8-3346-4D47-BCBA-C355F3242CB1}" sibTransId="{5C3FC917-4A0F-4918-AAD0-168D1B057B1C}"/>
    <dgm:cxn modelId="{28AB5405-B9D2-44E5-9C08-6DBF05B852CD}" type="presOf" srcId="{248AA5AC-6FBA-4C6F-AB6C-1F34FD48A42C}" destId="{34BC1D2D-A5E8-4428-A895-0B23A403FC6E}" srcOrd="1" destOrd="0" presId="urn:microsoft.com/office/officeart/2008/layout/NameandTitleOrganizationalChart"/>
    <dgm:cxn modelId="{90BB5432-578D-4D01-BEE3-AB08CA2CFB82}" type="presOf" srcId="{D8E41950-46DF-48CA-B935-6C4C96026453}" destId="{DAE37768-1B94-481A-AD45-008E2C4F1914}" srcOrd="0" destOrd="0" presId="urn:microsoft.com/office/officeart/2008/layout/NameandTitleOrganizationalChart"/>
    <dgm:cxn modelId="{E86E5E55-1A9E-4B7B-AA9B-36A83E5709FC}" type="presOf" srcId="{0B29A84F-AB89-4190-A872-8CD4A3E5F6AE}" destId="{F35C014D-17A3-49C8-B29A-824369775F71}" srcOrd="0" destOrd="0" presId="urn:microsoft.com/office/officeart/2008/layout/NameandTitleOrganizationalChart"/>
    <dgm:cxn modelId="{296D6665-036B-4B3D-8F93-1999EF5E4CBE}" type="presOf" srcId="{C84509CD-6B79-411F-884B-FD1E1F5D8955}" destId="{3E457C73-5FC5-4DBC-BB08-731A9544E55A}" srcOrd="0" destOrd="0" presId="urn:microsoft.com/office/officeart/2008/layout/NameandTitleOrganizationalChart"/>
    <dgm:cxn modelId="{705CB112-BA20-48DD-9CA4-00520137CA6E}" type="presOf" srcId="{7ED57C3D-0E08-4E10-B7AE-4CBD994D3CD4}" destId="{E22F03D3-ACE8-40FD-BF9C-4FCB7D6C863D}" srcOrd="1" destOrd="0" presId="urn:microsoft.com/office/officeart/2008/layout/NameandTitleOrganizationalChart"/>
    <dgm:cxn modelId="{6A2BC119-2CF4-452D-A687-309A65C30196}" type="presOf" srcId="{26D6325A-8238-44EA-A457-1CCFDFA0B39F}" destId="{6FB96B32-5978-4CC1-B739-2690EA45A692}" srcOrd="0" destOrd="0" presId="urn:microsoft.com/office/officeart/2008/layout/NameandTitleOrganizationalChart"/>
    <dgm:cxn modelId="{C212C949-E77F-48B4-A63F-698BBF25B3B5}" type="presOf" srcId="{92A50ABA-982F-4F10-8849-69AED98F4852}" destId="{D829F0BC-C29A-4316-B046-60980011489D}" srcOrd="0" destOrd="0" presId="urn:microsoft.com/office/officeart/2008/layout/NameandTitleOrganizationalChart"/>
    <dgm:cxn modelId="{1F7F72A2-6E8F-43E9-A18F-9763EB454F2E}" type="presOf" srcId="{26EF8002-8F4D-4DD8-BC05-3A8F7CD4EA7D}" destId="{9866A546-031F-4E6E-B262-5F92DE0418DD}" srcOrd="1" destOrd="0" presId="urn:microsoft.com/office/officeart/2008/layout/NameandTitleOrganizationalChart"/>
    <dgm:cxn modelId="{39450020-0695-48CB-85CD-662FDF59314A}" type="presOf" srcId="{4DD5532D-EF65-43BD-B989-F0099B7BB6C5}" destId="{274E7161-80DE-426D-AF7F-6395C7901FA6}" srcOrd="0" destOrd="0" presId="urn:microsoft.com/office/officeart/2008/layout/NameandTitleOrganizationalChart"/>
    <dgm:cxn modelId="{A909738C-E72C-4378-ACD7-2F03DABEBF87}" type="presOf" srcId="{44100439-F6B1-4FED-8825-4DC6811209E6}" destId="{65D8D740-E535-4934-AB2C-1628E660ED6B}" srcOrd="0" destOrd="0" presId="urn:microsoft.com/office/officeart/2008/layout/NameandTitleOrganizationalChart"/>
    <dgm:cxn modelId="{5B6FC4EB-B2DE-4011-899A-14819FB69EFA}" type="presOf" srcId="{248AA5AC-6FBA-4C6F-AB6C-1F34FD48A42C}" destId="{BA6FF64D-92CB-4C55-B049-D7DD3F41DD8A}" srcOrd="0" destOrd="0" presId="urn:microsoft.com/office/officeart/2008/layout/NameandTitleOrganizationalChart"/>
    <dgm:cxn modelId="{5F467252-69B7-4597-9041-FECD6C24F198}" type="presOf" srcId="{60913522-D3C7-4195-94AE-E9555072DDB1}" destId="{0CDD5407-4F2A-4020-B82D-8F57BA9B1E26}" srcOrd="0" destOrd="0" presId="urn:microsoft.com/office/officeart/2008/layout/NameandTitleOrganizationalChart"/>
    <dgm:cxn modelId="{01FFA06D-BBAF-4584-A485-5A474D87E46E}" type="presOf" srcId="{D439BA72-ADDA-475A-9F60-BBEFB7997EBA}" destId="{05EEB18F-FD2F-4124-A97F-8E444D103479}" srcOrd="1" destOrd="0" presId="urn:microsoft.com/office/officeart/2008/layout/NameandTitleOrganizationalChart"/>
    <dgm:cxn modelId="{4FDE81E2-C04C-430A-ADF1-992BB5C179A0}" type="presOf" srcId="{21FF2D2F-A201-44BC-8E05-FC09E6444D84}" destId="{5108614E-94C5-44E4-A23E-25697A55C12A}" srcOrd="1" destOrd="0" presId="urn:microsoft.com/office/officeart/2008/layout/NameandTitleOrganizationalChart"/>
    <dgm:cxn modelId="{D3ED7349-F137-4A7A-B3FD-BB3C3D0DC691}" type="presOf" srcId="{1042EB0F-1AE8-4E09-944D-F2763091AC52}" destId="{BC5F84C2-70C6-447A-9A3C-8CA5F4730038}" srcOrd="0" destOrd="0" presId="urn:microsoft.com/office/officeart/2008/layout/NameandTitleOrganizationalChart"/>
    <dgm:cxn modelId="{D9099008-2B18-4C3A-8A98-CCB74D1173D5}" type="presOf" srcId="{4BFC6EC7-028F-4929-BC89-972F47CAA050}" destId="{60CE961B-446C-4A70-8CB0-637A1B85ACE4}" srcOrd="0" destOrd="0" presId="urn:microsoft.com/office/officeart/2008/layout/NameandTitleOrganizationalChart"/>
    <dgm:cxn modelId="{09A027FA-9EEC-43FA-AEC7-53CD3E9AECD2}" type="presOf" srcId="{1D0363B8-6A9D-4FC0-8930-2C581ED8EA8E}" destId="{86209112-A820-4082-8D0C-48822E2FBC8A}" srcOrd="0" destOrd="0" presId="urn:microsoft.com/office/officeart/2008/layout/NameandTitleOrganizationalChart"/>
    <dgm:cxn modelId="{98003CB2-F7A8-4E4C-AE11-E24FFD0A4168}" srcId="{D13B3A61-4730-49F4-87FF-05E0431F1957}" destId="{7D3B0EBC-26C0-42AA-AB7E-15E7EDDC86B8}" srcOrd="4" destOrd="0" parTransId="{2D706EFA-3550-4172-8EBD-B38CED09077D}" sibTransId="{E9DCAC98-65C6-48AB-9856-1E784A643974}"/>
    <dgm:cxn modelId="{9CFCEED6-D638-4FB2-B1DE-2044168D7FDF}" type="presOf" srcId="{EAC6FF70-7894-4ED1-94B5-425AC4116C07}" destId="{AC87D09F-1215-4985-B444-F687E9107BAF}" srcOrd="0" destOrd="0" presId="urn:microsoft.com/office/officeart/2008/layout/NameandTitleOrganizationalChart"/>
    <dgm:cxn modelId="{C5BF31DA-FC99-4840-B927-FF158D2E8812}" srcId="{D13B3A61-4730-49F4-87FF-05E0431F1957}" destId="{21FF2D2F-A201-44BC-8E05-FC09E6444D84}" srcOrd="6" destOrd="0" parTransId="{BDC1E14B-89F5-4857-ADE3-955BE28EEFF5}" sibTransId="{AB76EDE2-DAD8-48FF-8645-6162F9534EAC}"/>
    <dgm:cxn modelId="{0783FADB-237E-4977-BDA6-E5E257E82068}" type="presOf" srcId="{E5C060DD-EAE1-44BA-A0B7-96249E134A2F}" destId="{A5402000-CBF4-4E63-9872-4627BA243072}" srcOrd="0" destOrd="0" presId="urn:microsoft.com/office/officeart/2008/layout/NameandTitleOrganizationalChart"/>
    <dgm:cxn modelId="{08A98B0A-E230-4672-9CD9-FFB0E633242E}" type="presOf" srcId="{2C85673B-8C1F-4EB1-B228-F6C2E06E9149}" destId="{032520CA-A711-42DA-BA14-89FE0203113B}" srcOrd="0" destOrd="0" presId="urn:microsoft.com/office/officeart/2008/layout/NameandTitleOrganizationalChart"/>
    <dgm:cxn modelId="{C337F4F7-9CD7-4C6C-842A-16E162AD9302}" type="presOf" srcId="{8A1F41D8-3346-4D47-BCBA-C355F3242CB1}" destId="{81444BDA-133C-4729-AB78-15B64CC4EBDA}" srcOrd="0" destOrd="0" presId="urn:microsoft.com/office/officeart/2008/layout/NameandTitleOrganizationalChart"/>
    <dgm:cxn modelId="{FBA44469-FD10-4F90-8496-FED04E0E62EA}" type="presOf" srcId="{E9DCAC98-65C6-48AB-9856-1E784A643974}" destId="{E4B26671-C69E-4620-A891-BE55717F11BA}" srcOrd="0" destOrd="0" presId="urn:microsoft.com/office/officeart/2008/layout/NameandTitleOrganizationalChart"/>
    <dgm:cxn modelId="{C4C1A45C-83C8-4459-B812-ED5E5CA160B4}" type="presOf" srcId="{D439BA72-ADDA-475A-9F60-BBEFB7997EBA}" destId="{EE1586CB-4AAA-428C-931F-F29103773709}" srcOrd="0" destOrd="0" presId="urn:microsoft.com/office/officeart/2008/layout/NameandTitleOrganizationalChart"/>
    <dgm:cxn modelId="{073C45DD-DFDF-4D02-864E-D45A73F178F7}" type="presOf" srcId="{09AAC084-E536-4D38-B1FF-D4276DD868C7}" destId="{3D7C6A5B-1210-463A-B97F-1D8EF531EEBC}" srcOrd="0" destOrd="0" presId="urn:microsoft.com/office/officeart/2008/layout/NameandTitleOrganizationalChart"/>
    <dgm:cxn modelId="{9DFB642D-9C3F-4A3F-95F6-A85D453AECB1}" type="presOf" srcId="{26D6325A-8238-44EA-A457-1CCFDFA0B39F}" destId="{AC5ACA57-66E0-4452-B06D-94357B3A2E49}" srcOrd="1" destOrd="0" presId="urn:microsoft.com/office/officeart/2008/layout/NameandTitleOrganizationalChart"/>
    <dgm:cxn modelId="{29C9DD87-DC3A-4A4F-8ED9-1B14F6C41F32}" type="presOf" srcId="{F52F5414-A8E6-4805-B7C1-13D70FEFCEE3}" destId="{3DDD75B1-9C01-486B-9424-85127C5A3046}" srcOrd="0" destOrd="0" presId="urn:microsoft.com/office/officeart/2008/layout/NameandTitleOrganizationalChart"/>
    <dgm:cxn modelId="{9C53C819-B1ED-4210-96FD-699EF0C68581}" type="presOf" srcId="{49C3E66A-EFEF-4EBF-9571-1F6541C8B6C9}" destId="{5AA9713F-0755-4D66-80A5-7C4403B17E12}" srcOrd="0" destOrd="0" presId="urn:microsoft.com/office/officeart/2008/layout/NameandTitleOrganizationalChart"/>
    <dgm:cxn modelId="{94C12029-538D-42D4-A38F-83CABB4A84C1}" type="presOf" srcId="{1042EB0F-1AE8-4E09-944D-F2763091AC52}" destId="{82D7DD5D-750D-440D-A3E2-309A6EC9B088}" srcOrd="1" destOrd="0" presId="urn:microsoft.com/office/officeart/2008/layout/NameandTitleOrganizationalChart"/>
    <dgm:cxn modelId="{799EC0E1-06AB-4732-9425-707DF29A9F1F}" type="presOf" srcId="{A06911D8-3899-498C-8E11-D88DA2CA31AC}" destId="{6DE4D544-EDA2-4540-AF8F-E85A3E8953A9}" srcOrd="0" destOrd="0" presId="urn:microsoft.com/office/officeart/2008/layout/NameandTitleOrganizationalChart"/>
    <dgm:cxn modelId="{01EEBBBE-66F8-4D27-BEAA-3EAF8924BC10}" type="presOf" srcId="{EAC8A2FA-4A30-47D3-BED2-93A7C2291FF3}" destId="{69478924-C76A-434C-9B82-269BCAF93391}" srcOrd="1" destOrd="0" presId="urn:microsoft.com/office/officeart/2008/layout/NameandTitleOrganizationalChart"/>
    <dgm:cxn modelId="{4C1DFDFD-1935-4470-B438-030A08DDBB36}" type="presOf" srcId="{26D7404E-B4DC-4CD8-88AA-07E2A0DAD364}" destId="{1EC5C485-F2D9-4C8A-8D2D-F154872ED618}" srcOrd="0" destOrd="0" presId="urn:microsoft.com/office/officeart/2008/layout/NameandTitleOrganizationalChart"/>
    <dgm:cxn modelId="{B1F28E58-889B-45F0-99CE-B859CF4B634B}" type="presOf" srcId="{926361C6-3052-441F-B7CF-9F715BAFF6B1}" destId="{04AA31AD-B7E4-4AA5-99DE-A3FD98A38F5A}" srcOrd="0" destOrd="0" presId="urn:microsoft.com/office/officeart/2008/layout/NameandTitleOrganizationalChart"/>
    <dgm:cxn modelId="{47EE4D47-3C89-435C-9434-E253BDB0601A}" srcId="{D13B3A61-4730-49F4-87FF-05E0431F1957}" destId="{C34AED67-16FB-4371-8CBD-207DC384E249}" srcOrd="7" destOrd="0" parTransId="{CE54CF54-5F1A-4F43-BC98-548CD75F24E2}" sibTransId="{49C3E66A-EFEF-4EBF-9571-1F6541C8B6C9}"/>
    <dgm:cxn modelId="{7AFB9DED-1486-4688-AF2E-3F60B5F6EE87}" type="presOf" srcId="{A4D5BBC3-5558-4E69-A365-321AAFF12542}" destId="{B32B7B06-5443-4BDA-84E5-42779948BB38}" srcOrd="0" destOrd="0" presId="urn:microsoft.com/office/officeart/2008/layout/NameandTitleOrganizationalChart"/>
    <dgm:cxn modelId="{97E4ADAA-8AA9-41E4-92ED-4AB8E597CD7F}" srcId="{8F5AC4B5-046B-4EE8-954A-01B8BB616E54}" destId="{EAC8A2FA-4A30-47D3-BED2-93A7C2291FF3}" srcOrd="0" destOrd="0" parTransId="{60913522-D3C7-4195-94AE-E9555072DDB1}" sibTransId="{900ED9D9-EBA5-44F8-A4D0-61D825D719B5}"/>
    <dgm:cxn modelId="{41B7C441-680F-436F-AAAF-05F1DD28F2A7}" type="presOf" srcId="{8A2D1E52-19EE-44B8-8157-C3056F781E79}" destId="{8F14FC66-7E99-42EE-95AE-FF8F96C85353}" srcOrd="0" destOrd="0" presId="urn:microsoft.com/office/officeart/2008/layout/NameandTitleOrganizationalChart"/>
    <dgm:cxn modelId="{45AC6B28-31C9-4A85-B931-10B131644898}" type="presOf" srcId="{47510A33-39DC-47EA-A2BC-927DDC2D27A4}" destId="{BCC15975-74CA-4583-B8C5-F0D661AC6728}" srcOrd="0" destOrd="0" presId="urn:microsoft.com/office/officeart/2008/layout/NameandTitleOrganizationalChart"/>
    <dgm:cxn modelId="{89776584-90F4-4759-B59E-C54E79772A26}" type="presOf" srcId="{05E0AA87-596B-4DD5-A734-8537A609F07D}" destId="{B15F04A7-30D7-4057-BF7B-094811AD8E9C}" srcOrd="0" destOrd="0" presId="urn:microsoft.com/office/officeart/2008/layout/NameandTitleOrganizationalChart"/>
    <dgm:cxn modelId="{03FA4DA2-F2C6-4778-82BA-18BDA0DE8041}" type="presOf" srcId="{8F5AC4B5-046B-4EE8-954A-01B8BB616E54}" destId="{02A05B86-E404-4965-AA39-232901D744B5}" srcOrd="1" destOrd="0" presId="urn:microsoft.com/office/officeart/2008/layout/NameandTitleOrganizationalChart"/>
    <dgm:cxn modelId="{D37FCE5E-6811-4B0C-92F9-F20B17A8AF9B}" srcId="{21FF2D2F-A201-44BC-8E05-FC09E6444D84}" destId="{E23D9AB7-467E-41DF-B9CF-119AEDDA03DD}" srcOrd="1" destOrd="0" parTransId="{41867211-4F94-457B-A64B-15087D7FC435}" sibTransId="{47F321DF-6C3F-494C-8E9E-53F99F60F846}"/>
    <dgm:cxn modelId="{407A903F-362D-483F-8D28-5D68FF2784F4}" type="presOf" srcId="{5593C436-182F-46C3-9E08-32A7E9137F13}" destId="{30A4439E-4A12-42E8-9AA8-A068233710C4}" srcOrd="1" destOrd="0" presId="urn:microsoft.com/office/officeart/2008/layout/NameandTitleOrganizationalChart"/>
    <dgm:cxn modelId="{38EF8A43-A4C4-437A-BE6F-40CC639A63C9}" srcId="{D13B3A61-4730-49F4-87FF-05E0431F1957}" destId="{8F5AC4B5-046B-4EE8-954A-01B8BB616E54}" srcOrd="2" destOrd="0" parTransId="{5ADDCF47-30F8-40D5-A960-C5BE8782F3AA}" sibTransId="{1796FC5C-414E-42C5-8BB4-33BA4D80BC60}"/>
    <dgm:cxn modelId="{F13F4735-5485-4B91-B927-A3E173479100}" type="presOf" srcId="{58C02593-2D1C-47C8-B8E0-129EF82EECDB}" destId="{9C94371B-B81A-4300-A515-3DF3886AA16B}" srcOrd="0" destOrd="0" presId="urn:microsoft.com/office/officeart/2008/layout/NameandTitleOrganizationalChart"/>
    <dgm:cxn modelId="{7F1C0AE6-37D3-4205-82A9-86E61C96ACBE}" type="presOf" srcId="{25D50D9F-EA55-4F08-82B1-9CA25D3AC39B}" destId="{E16AD6A7-69D2-435C-A940-41694614F137}" srcOrd="0" destOrd="0" presId="urn:microsoft.com/office/officeart/2008/layout/NameandTitleOrganizationalChart"/>
    <dgm:cxn modelId="{7AB86748-F7F9-4CA8-971C-680FE7DBCA2E}" type="presOf" srcId="{FB6C46FE-325E-4A33-933C-7E6C876F0428}" destId="{5C23D224-A92C-48E6-9E6D-1695FD3ACACC}" srcOrd="1" destOrd="0" presId="urn:microsoft.com/office/officeart/2008/layout/NameandTitleOrganizationalChart"/>
    <dgm:cxn modelId="{25000D4A-AE40-461D-90F7-7E76E297C1CB}" type="presOf" srcId="{C34AED67-16FB-4371-8CBD-207DC384E249}" destId="{EF252790-AAD8-49A2-A50A-CC4A804DFFBB}" srcOrd="0" destOrd="0" presId="urn:microsoft.com/office/officeart/2008/layout/NameandTitleOrganizationalChart"/>
    <dgm:cxn modelId="{54FAD87C-831C-4D04-9753-DFE40B318C36}" type="presOf" srcId="{B29AC433-7459-4418-9290-263A7DB1D5AA}" destId="{5044AD1C-C240-4D9E-B524-9CAE52A0522E}" srcOrd="0" destOrd="0" presId="urn:microsoft.com/office/officeart/2008/layout/NameandTitleOrganizationalChart"/>
    <dgm:cxn modelId="{097119FC-6A8B-43C3-87ED-8864D6ABCAAD}" type="presOf" srcId="{D13B3A61-4730-49F4-87FF-05E0431F1957}" destId="{1CFA3F6C-1575-4F65-BE17-3E42C97851E8}" srcOrd="1" destOrd="0" presId="urn:microsoft.com/office/officeart/2008/layout/NameandTitleOrganizationalChart"/>
    <dgm:cxn modelId="{59110DFD-12C2-4655-86D5-D20090299D80}" srcId="{8E6F3AFE-4371-4DB8-89CC-ED8BEE3DA69C}" destId="{A4D5BBC3-5558-4E69-A365-321AAFF12542}" srcOrd="1" destOrd="0" parTransId="{B29AC433-7459-4418-9290-263A7DB1D5AA}" sibTransId="{7C9F13C6-B2CB-4BC7-A0D7-38F3D1E2F267}"/>
    <dgm:cxn modelId="{383DB1E1-0E97-42F6-8AB7-2FD27229ED3B}" type="presOf" srcId="{7D3B0EBC-26C0-42AA-AB7E-15E7EDDC86B8}" destId="{D94B2743-2C04-4621-BE5A-7DA3E4B7E40F}" srcOrd="0" destOrd="0" presId="urn:microsoft.com/office/officeart/2008/layout/NameandTitleOrganizationalChart"/>
    <dgm:cxn modelId="{266978C8-AE41-4652-B42D-08E440694036}" type="presOf" srcId="{C755AC52-8D8E-4D77-82B4-EC36459A877B}" destId="{30999FC2-F0DB-4A82-BDBA-4E755461A57A}" srcOrd="1" destOrd="0" presId="urn:microsoft.com/office/officeart/2008/layout/NameandTitleOrganizationalChart"/>
    <dgm:cxn modelId="{09888ACF-85E6-4851-A841-7496424AB023}" type="presOf" srcId="{A4D5BBC3-5558-4E69-A365-321AAFF12542}" destId="{80FB5309-77CF-46D1-8F39-A958DF45B040}" srcOrd="1" destOrd="0" presId="urn:microsoft.com/office/officeart/2008/layout/NameandTitleOrganizationalChart"/>
    <dgm:cxn modelId="{432C3D50-1A66-40AE-A74E-B59AC44EDE0D}" type="presOf" srcId="{8940211E-B04C-4D88-B2BE-9775E507479C}" destId="{6314BFBC-F289-4DB8-88C3-973E759E8BE2}" srcOrd="0" destOrd="0" presId="urn:microsoft.com/office/officeart/2008/layout/NameandTitleOrganizationalChart"/>
    <dgm:cxn modelId="{E44448D8-88DB-4073-889A-6C12A565BF8D}" type="presOf" srcId="{900ED9D9-EBA5-44F8-A4D0-61D825D719B5}" destId="{DD07671A-DBA2-4E87-A906-824B77E36BD9}" srcOrd="0" destOrd="0" presId="urn:microsoft.com/office/officeart/2008/layout/NameandTitleOrganizationalChart"/>
    <dgm:cxn modelId="{769149D5-CA3D-4567-AA79-D381F85A09E5}" srcId="{D13B3A61-4730-49F4-87FF-05E0431F1957}" destId="{D4E81C3A-862E-4A84-86EC-A16DA75C8FBE}" srcOrd="0" destOrd="0" parTransId="{1D0363B8-6A9D-4FC0-8930-2C581ED8EA8E}" sibTransId="{EAC6FF70-7894-4ED1-94B5-425AC4116C07}"/>
    <dgm:cxn modelId="{7FE95AB4-97CF-45C0-8071-11AD330C02DD}" type="presOf" srcId="{5C3FC917-4A0F-4918-AAD0-168D1B057B1C}" destId="{27406A88-EAAA-4902-8576-6CB2005838AD}" srcOrd="0" destOrd="0" presId="urn:microsoft.com/office/officeart/2008/layout/NameandTitleOrganizationalChart"/>
    <dgm:cxn modelId="{0827AF65-50C1-4F8B-AA93-F284AD5EE3A9}" type="presOf" srcId="{7DE35392-EE6D-4696-8E53-3A6A1860FE71}" destId="{1D417924-E155-4C04-9140-D012CA195521}" srcOrd="0" destOrd="0" presId="urn:microsoft.com/office/officeart/2008/layout/NameandTitleOrganizationalChart"/>
    <dgm:cxn modelId="{0134A520-136B-4FC4-BE2C-8D96F5FA6E9F}" type="presOf" srcId="{C755AC52-8D8E-4D77-82B4-EC36459A877B}" destId="{0E0E3029-4F89-43E8-ACF0-A138B7DA3DEA}" srcOrd="0" destOrd="0" presId="urn:microsoft.com/office/officeart/2008/layout/NameandTitleOrganizationalChart"/>
    <dgm:cxn modelId="{F59E763C-C0C0-4E8C-8E33-B2C2804EBEB7}" type="presOf" srcId="{FCEE213A-38B2-475A-8062-A78C12B87616}" destId="{B0F47796-2CAA-4E19-9072-5605FCB7A74D}" srcOrd="0" destOrd="0" presId="urn:microsoft.com/office/officeart/2008/layout/NameandTitleOrganizationalChart"/>
    <dgm:cxn modelId="{8B874782-3A6F-4DFD-AF08-CEA4E124416E}" srcId="{8E6F3AFE-4371-4DB8-89CC-ED8BEE3DA69C}" destId="{1042EB0F-1AE8-4E09-944D-F2763091AC52}" srcOrd="0" destOrd="0" parTransId="{D8E41950-46DF-48CA-B935-6C4C96026453}" sibTransId="{232152C7-A98A-4CD0-BBD5-7EA621DDD38B}"/>
    <dgm:cxn modelId="{029B21BF-5FB4-47E8-B4F8-A9D80C682307}" type="presOf" srcId="{21FF2D2F-A201-44BC-8E05-FC09E6444D84}" destId="{7F867E75-14CD-4E87-8B91-1AE9681A0EFC}" srcOrd="0" destOrd="0" presId="urn:microsoft.com/office/officeart/2008/layout/NameandTitleOrganizationalChart"/>
    <dgm:cxn modelId="{DC6AC20B-D874-455F-98A1-86DC08BD2B5A}" type="presOf" srcId="{3A7731FE-7238-4C3D-9BFF-AD0A7865EB0B}" destId="{8D7F68ED-5095-4888-9906-243C645E1C75}" srcOrd="0" destOrd="0" presId="urn:microsoft.com/office/officeart/2008/layout/NameandTitleOrganizationalChart"/>
    <dgm:cxn modelId="{E7F0B7CA-E694-419A-92F1-A004F2DD7CEB}" type="presOf" srcId="{47F321DF-6C3F-494C-8E9E-53F99F60F846}" destId="{88CEA4B5-AA40-4245-BB68-3DB411688279}" srcOrd="0" destOrd="0" presId="urn:microsoft.com/office/officeart/2008/layout/NameandTitleOrganizationalChart"/>
    <dgm:cxn modelId="{30906A88-610B-4648-AFA8-0F2E899901B8}" srcId="{21FF2D2F-A201-44BC-8E05-FC09E6444D84}" destId="{FB6C46FE-325E-4A33-933C-7E6C876F0428}" srcOrd="0" destOrd="0" parTransId="{2C85673B-8C1F-4EB1-B228-F6C2E06E9149}" sibTransId="{44100439-F6B1-4FED-8825-4DC6811209E6}"/>
    <dgm:cxn modelId="{18018B91-9FEB-4B3D-BFDF-9C93EE9523E9}" type="presOf" srcId="{1796FC5C-414E-42C5-8BB4-33BA4D80BC60}" destId="{E436FAFF-8394-4E70-AE28-65D775F96AE7}" srcOrd="0" destOrd="0" presId="urn:microsoft.com/office/officeart/2008/layout/NameandTitleOrganizationalChart"/>
    <dgm:cxn modelId="{667F52FB-8E33-4E20-887C-4D72FF2CFB76}" type="presOf" srcId="{99523460-2D86-4661-B86F-90EEF5E4B5A6}" destId="{2B401179-8034-4D68-8D22-C7F42849702C}" srcOrd="0" destOrd="0" presId="urn:microsoft.com/office/officeart/2008/layout/NameandTitleOrganizationalChart"/>
    <dgm:cxn modelId="{B827EB76-4586-4FFF-9D32-44F0C7AE342E}" srcId="{C34AED67-16FB-4371-8CBD-207DC384E249}" destId="{5593C436-182F-46C3-9E08-32A7E9137F13}" srcOrd="0" destOrd="0" parTransId="{97EE2E02-20D6-4704-992C-C8B42D7F9777}" sibTransId="{C7C8B9E6-A6D1-4E24-B821-F73C8A071D2A}"/>
    <dgm:cxn modelId="{716843B4-3295-4513-96F0-A67878B8CB14}" srcId="{26EF8002-8F4D-4DD8-BC05-3A8F7CD4EA7D}" destId="{D439BA72-ADDA-475A-9F60-BBEFB7997EBA}" srcOrd="0" destOrd="0" parTransId="{67A6DA9B-F7E4-4281-A3F6-10BC2B395C47}" sibTransId="{8A2D1E52-19EE-44B8-8157-C3056F781E79}"/>
    <dgm:cxn modelId="{CB8BE67A-EFDD-4D30-9297-B11186BF2CA9}" type="presOf" srcId="{C7C8B9E6-A6D1-4E24-B821-F73C8A071D2A}" destId="{D5E1D086-BA4B-43C3-AAC7-C12A36B4F984}" srcOrd="0" destOrd="0" presId="urn:microsoft.com/office/officeart/2008/layout/NameandTitleOrganizationalChart"/>
    <dgm:cxn modelId="{EADB7773-0FDC-4BFF-AEC2-A9C338FC9BF9}" srcId="{F52F5414-A8E6-4805-B7C1-13D70FEFCEE3}" destId="{8E6F3AFE-4371-4DB8-89CC-ED8BEE3DA69C}" srcOrd="0" destOrd="0" parTransId="{4DD5532D-EF65-43BD-B989-F0099B7BB6C5}" sibTransId="{26D7404E-B4DC-4CD8-88AA-07E2A0DAD364}"/>
    <dgm:cxn modelId="{43B11BB1-4994-42EF-B02A-065957614591}" type="presOf" srcId="{7D3B0EBC-26C0-42AA-AB7E-15E7EDDC86B8}" destId="{7F735A90-501A-4F48-A66E-A5F05A81D715}" srcOrd="1" destOrd="0" presId="urn:microsoft.com/office/officeart/2008/layout/NameandTitleOrganizationalChart"/>
    <dgm:cxn modelId="{D263FFB8-A3D9-4469-AF00-984F823F661C}" type="presOf" srcId="{D13B3A61-4730-49F4-87FF-05E0431F1957}" destId="{A331E7B9-F863-4069-9D1B-57672D983D27}" srcOrd="0" destOrd="0" presId="urn:microsoft.com/office/officeart/2008/layout/NameandTitleOrganizationalChart"/>
    <dgm:cxn modelId="{CD98200D-20DA-4117-BA30-B6081CDE4376}" type="presOf" srcId="{4D777335-5B8A-4D5A-9B63-2DA84BA16903}" destId="{11B9E587-158B-417D-8950-C2838AF923AB}" srcOrd="0" destOrd="0" presId="urn:microsoft.com/office/officeart/2008/layout/NameandTitleOrganizationalChart"/>
    <dgm:cxn modelId="{1C08F38E-BF65-433C-A47D-4A29388DC38F}" srcId="{D13B3A61-4730-49F4-87FF-05E0431F1957}" destId="{99228A71-A182-43CE-BD19-6AEE3A70ACDE}" srcOrd="1" destOrd="0" parTransId="{926361C6-3052-441F-B7CF-9F715BAFF6B1}" sibTransId="{FCEE213A-38B2-475A-8062-A78C12B87616}"/>
    <dgm:cxn modelId="{52987FA5-8222-4DB6-89DF-86F13CC0801E}" type="presOf" srcId="{5ADDCF47-30F8-40D5-A960-C5BE8782F3AA}" destId="{001AE144-9889-4B29-AB12-9C0528C1DB41}" srcOrd="0" destOrd="0" presId="urn:microsoft.com/office/officeart/2008/layout/NameandTitleOrganizationalChart"/>
    <dgm:cxn modelId="{CD06ED01-5AC6-435B-919C-41D0B472AE68}" type="presOf" srcId="{AB76EDE2-DAD8-48FF-8645-6162F9534EAC}" destId="{26FF7C77-18C4-4B1A-8B2B-9A7B462C6744}" srcOrd="0" destOrd="0" presId="urn:microsoft.com/office/officeart/2008/layout/NameandTitleOrganizationalChart"/>
    <dgm:cxn modelId="{BBB57798-3C7E-4EE6-8756-1BBE2F05D9BC}" type="presOf" srcId="{C34AED67-16FB-4371-8CBD-207DC384E249}" destId="{85D20622-6972-439E-AB5D-52838CAA5B18}" srcOrd="1" destOrd="0" presId="urn:microsoft.com/office/officeart/2008/layout/NameandTitleOrganizationalChart"/>
    <dgm:cxn modelId="{6EA77150-1C7A-4270-A6BD-58A457FCA26C}" srcId="{26EF8002-8F4D-4DD8-BC05-3A8F7CD4EA7D}" destId="{248AA5AC-6FBA-4C6F-AB6C-1F34FD48A42C}" srcOrd="1" destOrd="0" parTransId="{4D777335-5B8A-4D5A-9B63-2DA84BA16903}" sibTransId="{7DE35392-EE6D-4696-8E53-3A6A1860FE71}"/>
    <dgm:cxn modelId="{2E88EDCD-5EA2-4706-9C86-DB00A4173851}" srcId="{D4E81C3A-862E-4A84-86EC-A16DA75C8FBE}" destId="{26EF8002-8F4D-4DD8-BC05-3A8F7CD4EA7D}" srcOrd="0" destOrd="0" parTransId="{F31AEFB5-34D6-4A84-ABB7-C8C6E1021BCE}" sibTransId="{E5C060DD-EAE1-44BA-A0B7-96249E134A2F}"/>
    <dgm:cxn modelId="{C0BE5ECE-F7FD-432A-88E3-789131AEC6DA}" type="presOf" srcId="{99228A71-A182-43CE-BD19-6AEE3A70ACDE}" destId="{0762F3B7-ED96-43D3-B165-DD1F30306A72}" srcOrd="1" destOrd="0" presId="urn:microsoft.com/office/officeart/2008/layout/NameandTitleOrganizationalChart"/>
    <dgm:cxn modelId="{E0DBAF50-1645-4A2A-894D-FD3341245B1B}" type="presOf" srcId="{7ED57C3D-0E08-4E10-B7AE-4CBD994D3CD4}" destId="{211A668E-9C59-4159-BEAB-19B55D83FCB5}" srcOrd="0" destOrd="0" presId="urn:microsoft.com/office/officeart/2008/layout/NameandTitleOrganizationalChart"/>
    <dgm:cxn modelId="{41ABFE0A-6435-4B8C-B157-ACE1BF45055F}" type="presOf" srcId="{2D706EFA-3550-4172-8EBD-B38CED09077D}" destId="{48293EF3-E04F-465D-821E-421F6D03C25E}" srcOrd="0" destOrd="0" presId="urn:microsoft.com/office/officeart/2008/layout/NameandTitleOrganizationalChart"/>
    <dgm:cxn modelId="{25022B5F-053B-41CD-83B9-B016535170E6}" type="presOf" srcId="{F31AEFB5-34D6-4A84-ABB7-C8C6E1021BCE}" destId="{BCE1DBC9-31C2-41C3-A905-A08A8439CAE6}" srcOrd="0" destOrd="0" presId="urn:microsoft.com/office/officeart/2008/layout/NameandTitleOrganizationalChart"/>
    <dgm:cxn modelId="{FF0EFE43-1FB3-40B3-8790-E6DE06AC20EA}" type="presOf" srcId="{F52F5414-A8E6-4805-B7C1-13D70FEFCEE3}" destId="{160D248C-447A-4E4B-BE95-B83FD09E51F1}" srcOrd="1" destOrd="0" presId="urn:microsoft.com/office/officeart/2008/layout/NameandTitleOrganizationalChart"/>
    <dgm:cxn modelId="{0148FF80-3094-42AE-AFCE-A30A56ABD651}" type="presOf" srcId="{00594AC4-9509-4A89-8E69-FC394A1396E0}" destId="{64AFEA61-119D-4FA3-8CC5-04CA3F6412E3}" srcOrd="0" destOrd="0" presId="urn:microsoft.com/office/officeart/2008/layout/NameandTitleOrganizationalChart"/>
    <dgm:cxn modelId="{277F9A73-2028-430E-81A1-3B77B85516D1}" type="presOf" srcId="{8C6CA36E-AEB2-447B-861F-40B41FCB1AEE}" destId="{DF0BC149-FBFB-4B5A-8D49-ECFAF6C8196E}" srcOrd="0" destOrd="0" presId="urn:microsoft.com/office/officeart/2008/layout/NameandTitleOrganizationalChart"/>
    <dgm:cxn modelId="{7B8AE731-9A06-463A-905A-AAB7E4A4DACE}" srcId="{25D50D9F-EA55-4F08-82B1-9CA25D3AC39B}" destId="{F2B90DF7-CE84-4E2C-9941-D096F8B76106}" srcOrd="0" destOrd="0" parTransId="{05E0AA87-596B-4DD5-A734-8537A609F07D}" sibTransId="{4BFC6EC7-028F-4929-BC89-972F47CAA050}"/>
    <dgm:cxn modelId="{B367BE1C-5188-4942-A6D0-AD6AC4C4D67B}" type="presOf" srcId="{8E6F3AFE-4371-4DB8-89CC-ED8BEE3DA69C}" destId="{96A684D3-6EFA-450E-AE73-09AA4816DC5B}" srcOrd="0" destOrd="0" presId="urn:microsoft.com/office/officeart/2008/layout/NameandTitleOrganizationalChart"/>
    <dgm:cxn modelId="{B05EEEB2-C536-41EF-80BC-76B2500488DC}" type="presOf" srcId="{232152C7-A98A-4CD0-BBD5-7EA621DDD38B}" destId="{27C36CBE-FCAE-498D-8118-68CADCFE04B7}" srcOrd="0" destOrd="0" presId="urn:microsoft.com/office/officeart/2008/layout/NameandTitleOrganizationalChart"/>
    <dgm:cxn modelId="{39B36AED-30DD-431B-83B3-BF2E2AA2916C}" type="presOf" srcId="{FB6C46FE-325E-4A33-933C-7E6C876F0428}" destId="{E871EC9D-0DA2-4A14-ABBF-8293B10FD56C}" srcOrd="0" destOrd="0" presId="urn:microsoft.com/office/officeart/2008/layout/NameandTitleOrganizationalChart"/>
    <dgm:cxn modelId="{D38B02D2-DCAB-4FFC-9FE8-36DBA4240B9F}" type="presOf" srcId="{25D50D9F-EA55-4F08-82B1-9CA25D3AC39B}" destId="{20B6DDCC-DE34-4A21-90F0-19826AA54401}" srcOrd="1" destOrd="0" presId="urn:microsoft.com/office/officeart/2008/layout/NameandTitleOrganizationalChart"/>
    <dgm:cxn modelId="{87C361FF-51A0-4316-B378-14D843BC0D23}" type="presOf" srcId="{8E6F3AFE-4371-4DB8-89CC-ED8BEE3DA69C}" destId="{541E004C-A1BD-4D77-A466-5D8ABCCDF55D}" srcOrd="1" destOrd="0" presId="urn:microsoft.com/office/officeart/2008/layout/NameandTitleOrganizationalChart"/>
    <dgm:cxn modelId="{F733BB61-8B05-460B-A56E-0FE23C41850F}" type="presOf" srcId="{D4E81C3A-862E-4A84-86EC-A16DA75C8FBE}" destId="{C6FC46AE-2701-40F8-BFB2-2E999A7E187A}" srcOrd="0" destOrd="0" presId="urn:microsoft.com/office/officeart/2008/layout/NameandTitleOrganizationalChart"/>
    <dgm:cxn modelId="{4D3BC973-EE5B-4BEA-B547-659E2D0452DA}" type="presParOf" srcId="{3D7C6A5B-1210-463A-B97F-1D8EF531EEBC}" destId="{ED35B292-963F-4EFB-BEC7-5A1741777A7F}" srcOrd="0" destOrd="0" presId="urn:microsoft.com/office/officeart/2008/layout/NameandTitleOrganizationalChart"/>
    <dgm:cxn modelId="{5C5AC147-7676-48F0-ACA8-DE840E0D439F}" type="presParOf" srcId="{ED35B292-963F-4EFB-BEC7-5A1741777A7F}" destId="{F580A744-C039-43EB-9DB2-EBD3C8DFF8C9}" srcOrd="0" destOrd="0" presId="urn:microsoft.com/office/officeart/2008/layout/NameandTitleOrganizationalChart"/>
    <dgm:cxn modelId="{2E35EBC9-8088-4236-BE73-DDFF6D6B5E5D}" type="presParOf" srcId="{F580A744-C039-43EB-9DB2-EBD3C8DFF8C9}" destId="{A331E7B9-F863-4069-9D1B-57672D983D27}" srcOrd="0" destOrd="0" presId="urn:microsoft.com/office/officeart/2008/layout/NameandTitleOrganizationalChart"/>
    <dgm:cxn modelId="{3708C89D-4678-4E7E-ADBE-366D438E5694}" type="presParOf" srcId="{F580A744-C039-43EB-9DB2-EBD3C8DFF8C9}" destId="{F35C014D-17A3-49C8-B29A-824369775F71}" srcOrd="1" destOrd="0" presId="urn:microsoft.com/office/officeart/2008/layout/NameandTitleOrganizationalChart"/>
    <dgm:cxn modelId="{1F092985-D188-4DB5-98A3-F35B7A7706D4}" type="presParOf" srcId="{F580A744-C039-43EB-9DB2-EBD3C8DFF8C9}" destId="{1CFA3F6C-1575-4F65-BE17-3E42C97851E8}" srcOrd="2" destOrd="0" presId="urn:microsoft.com/office/officeart/2008/layout/NameandTitleOrganizationalChart"/>
    <dgm:cxn modelId="{5FF8B1F5-4ADC-4C6B-92AD-83653720A6E1}" type="presParOf" srcId="{ED35B292-963F-4EFB-BEC7-5A1741777A7F}" destId="{6442F3B4-339E-42C4-936B-84DC4374672C}" srcOrd="1" destOrd="0" presId="urn:microsoft.com/office/officeart/2008/layout/NameandTitleOrganizationalChart"/>
    <dgm:cxn modelId="{D64BF73A-B5BF-4C4C-9DAB-60AED42FECF0}" type="presParOf" srcId="{6442F3B4-339E-42C4-936B-84DC4374672C}" destId="{001AE144-9889-4B29-AB12-9C0528C1DB41}" srcOrd="0" destOrd="0" presId="urn:microsoft.com/office/officeart/2008/layout/NameandTitleOrganizationalChart"/>
    <dgm:cxn modelId="{9E32A4B5-2CAF-4538-A093-78D0199D03EF}" type="presParOf" srcId="{6442F3B4-339E-42C4-936B-84DC4374672C}" destId="{5ACF4EEF-C449-4EE2-A3F7-2E060A6C1951}" srcOrd="1" destOrd="0" presId="urn:microsoft.com/office/officeart/2008/layout/NameandTitleOrganizationalChart"/>
    <dgm:cxn modelId="{B364208A-885F-4922-82D3-160DBB2998AC}" type="presParOf" srcId="{5ACF4EEF-C449-4EE2-A3F7-2E060A6C1951}" destId="{2871BE76-E8D3-419D-8A7B-31F8553C919A}" srcOrd="0" destOrd="0" presId="urn:microsoft.com/office/officeart/2008/layout/NameandTitleOrganizationalChart"/>
    <dgm:cxn modelId="{CA75B187-762D-491C-BFAF-35CE1B3C6604}" type="presParOf" srcId="{2871BE76-E8D3-419D-8A7B-31F8553C919A}" destId="{4455B349-3567-4720-B53C-0A83476C4BF8}" srcOrd="0" destOrd="0" presId="urn:microsoft.com/office/officeart/2008/layout/NameandTitleOrganizationalChart"/>
    <dgm:cxn modelId="{5258126D-6E4E-43E4-B613-B97507BCFBB2}" type="presParOf" srcId="{2871BE76-E8D3-419D-8A7B-31F8553C919A}" destId="{E436FAFF-8394-4E70-AE28-65D775F96AE7}" srcOrd="1" destOrd="0" presId="urn:microsoft.com/office/officeart/2008/layout/NameandTitleOrganizationalChart"/>
    <dgm:cxn modelId="{31F7E273-5CD9-4F04-81C7-725820BFE5E4}" type="presParOf" srcId="{2871BE76-E8D3-419D-8A7B-31F8553C919A}" destId="{02A05B86-E404-4965-AA39-232901D744B5}" srcOrd="2" destOrd="0" presId="urn:microsoft.com/office/officeart/2008/layout/NameandTitleOrganizationalChart"/>
    <dgm:cxn modelId="{CF716789-5788-4B5B-B4D1-31A6543D4453}" type="presParOf" srcId="{5ACF4EEF-C449-4EE2-A3F7-2E060A6C1951}" destId="{60F0F46D-057A-435C-8DBE-2857BD0EBE7D}" srcOrd="1" destOrd="0" presId="urn:microsoft.com/office/officeart/2008/layout/NameandTitleOrganizationalChart"/>
    <dgm:cxn modelId="{3678469C-8803-4558-A34D-2750547AA648}" type="presParOf" srcId="{60F0F46D-057A-435C-8DBE-2857BD0EBE7D}" destId="{0CDD5407-4F2A-4020-B82D-8F57BA9B1E26}" srcOrd="0" destOrd="0" presId="urn:microsoft.com/office/officeart/2008/layout/NameandTitleOrganizationalChart"/>
    <dgm:cxn modelId="{C1F7A948-775A-4642-BDD8-1B9714B69339}" type="presParOf" srcId="{60F0F46D-057A-435C-8DBE-2857BD0EBE7D}" destId="{CE9824DC-6344-4222-ACDD-24EEEDE95AAD}" srcOrd="1" destOrd="0" presId="urn:microsoft.com/office/officeart/2008/layout/NameandTitleOrganizationalChart"/>
    <dgm:cxn modelId="{F6B58F75-A43F-4A6D-86E0-B86473561630}" type="presParOf" srcId="{CE9824DC-6344-4222-ACDD-24EEEDE95AAD}" destId="{481DA61F-3299-4580-A53F-8046240264D8}" srcOrd="0" destOrd="0" presId="urn:microsoft.com/office/officeart/2008/layout/NameandTitleOrganizationalChart"/>
    <dgm:cxn modelId="{5510C05B-15B0-4094-BB61-44D40CC60ECE}" type="presParOf" srcId="{481DA61F-3299-4580-A53F-8046240264D8}" destId="{339DF516-51D9-45F3-9E92-B6F8B8BCC6C7}" srcOrd="0" destOrd="0" presId="urn:microsoft.com/office/officeart/2008/layout/NameandTitleOrganizationalChart"/>
    <dgm:cxn modelId="{F047F124-BE25-434C-8D67-51E338AB4BC8}" type="presParOf" srcId="{481DA61F-3299-4580-A53F-8046240264D8}" destId="{DD07671A-DBA2-4E87-A906-824B77E36BD9}" srcOrd="1" destOrd="0" presId="urn:microsoft.com/office/officeart/2008/layout/NameandTitleOrganizationalChart"/>
    <dgm:cxn modelId="{E263D60E-FA08-4798-9A3F-44A567087A00}" type="presParOf" srcId="{481DA61F-3299-4580-A53F-8046240264D8}" destId="{69478924-C76A-434C-9B82-269BCAF93391}" srcOrd="2" destOrd="0" presId="urn:microsoft.com/office/officeart/2008/layout/NameandTitleOrganizationalChart"/>
    <dgm:cxn modelId="{7C292593-AE7E-4861-9E61-72C6DB6DC316}" type="presParOf" srcId="{CE9824DC-6344-4222-ACDD-24EEEDE95AAD}" destId="{89345FC4-3238-448C-9201-CA1187F1E05D}" srcOrd="1" destOrd="0" presId="urn:microsoft.com/office/officeart/2008/layout/NameandTitleOrganizationalChart"/>
    <dgm:cxn modelId="{BE69FBD0-711D-493E-A3D1-693EB144B1E4}" type="presParOf" srcId="{CE9824DC-6344-4222-ACDD-24EEEDE95AAD}" destId="{863B25A7-D762-48A1-A039-DEA10272640E}" srcOrd="2" destOrd="0" presId="urn:microsoft.com/office/officeart/2008/layout/NameandTitleOrganizationalChart"/>
    <dgm:cxn modelId="{9601D55D-E4B6-4AEE-8386-4DC91AE93EEE}" type="presParOf" srcId="{5ACF4EEF-C449-4EE2-A3F7-2E060A6C1951}" destId="{E4820713-18CC-47F8-A09D-3BAE5624701F}" srcOrd="2" destOrd="0" presId="urn:microsoft.com/office/officeart/2008/layout/NameandTitleOrganizationalChart"/>
    <dgm:cxn modelId="{9987D0E3-0417-4528-B461-8308126408C0}" type="presParOf" srcId="{6442F3B4-339E-42C4-936B-84DC4374672C}" destId="{C0497B8E-45D3-401B-B79F-5F6B4AB64A46}" srcOrd="2" destOrd="0" presId="urn:microsoft.com/office/officeart/2008/layout/NameandTitleOrganizationalChart"/>
    <dgm:cxn modelId="{4CF998E5-98D6-4D83-A9AB-B987CBAA706A}" type="presParOf" srcId="{6442F3B4-339E-42C4-936B-84DC4374672C}" destId="{227F8020-D0C1-4FCB-8A94-46EA17636C83}" srcOrd="3" destOrd="0" presId="urn:microsoft.com/office/officeart/2008/layout/NameandTitleOrganizationalChart"/>
    <dgm:cxn modelId="{8B07C639-C020-425A-B643-6F411840515D}" type="presParOf" srcId="{227F8020-D0C1-4FCB-8A94-46EA17636C83}" destId="{B987157D-7396-43DC-8677-5B50D944DCE2}" srcOrd="0" destOrd="0" presId="urn:microsoft.com/office/officeart/2008/layout/NameandTitleOrganizationalChart"/>
    <dgm:cxn modelId="{B68D405F-3C53-4EE4-86A6-3FCEF2E38350}" type="presParOf" srcId="{B987157D-7396-43DC-8677-5B50D944DCE2}" destId="{E16AD6A7-69D2-435C-A940-41694614F137}" srcOrd="0" destOrd="0" presId="urn:microsoft.com/office/officeart/2008/layout/NameandTitleOrganizationalChart"/>
    <dgm:cxn modelId="{C944C1EC-372D-4DE2-BB32-FF5D813C6963}" type="presParOf" srcId="{B987157D-7396-43DC-8677-5B50D944DCE2}" destId="{6314BFBC-F289-4DB8-88C3-973E759E8BE2}" srcOrd="1" destOrd="0" presId="urn:microsoft.com/office/officeart/2008/layout/NameandTitleOrganizationalChart"/>
    <dgm:cxn modelId="{CD8903A3-7CDE-4448-8A97-8EFE2634F994}" type="presParOf" srcId="{B987157D-7396-43DC-8677-5B50D944DCE2}" destId="{20B6DDCC-DE34-4A21-90F0-19826AA54401}" srcOrd="2" destOrd="0" presId="urn:microsoft.com/office/officeart/2008/layout/NameandTitleOrganizationalChart"/>
    <dgm:cxn modelId="{7A404A73-AA54-4D9A-BC24-B43F446C377D}" type="presParOf" srcId="{227F8020-D0C1-4FCB-8A94-46EA17636C83}" destId="{D15BC6E9-990B-40C5-97D7-E5DD9B496D3D}" srcOrd="1" destOrd="0" presId="urn:microsoft.com/office/officeart/2008/layout/NameandTitleOrganizationalChart"/>
    <dgm:cxn modelId="{7903D7D7-B0E3-4B6D-8FAB-9DE997AB506F}" type="presParOf" srcId="{D15BC6E9-990B-40C5-97D7-E5DD9B496D3D}" destId="{B15F04A7-30D7-4057-BF7B-094811AD8E9C}" srcOrd="0" destOrd="0" presId="urn:microsoft.com/office/officeart/2008/layout/NameandTitleOrganizationalChart"/>
    <dgm:cxn modelId="{444F2970-46B1-4326-BF60-33842CD74587}" type="presParOf" srcId="{D15BC6E9-990B-40C5-97D7-E5DD9B496D3D}" destId="{9871C293-0D74-420D-921A-E9EFB7DF9598}" srcOrd="1" destOrd="0" presId="urn:microsoft.com/office/officeart/2008/layout/NameandTitleOrganizationalChart"/>
    <dgm:cxn modelId="{EA5F1721-F724-409C-A4DA-3EFAD8C58939}" type="presParOf" srcId="{9871C293-0D74-420D-921A-E9EFB7DF9598}" destId="{07760501-CB19-4C28-973F-1E0F38D63D34}" srcOrd="0" destOrd="0" presId="urn:microsoft.com/office/officeart/2008/layout/NameandTitleOrganizationalChart"/>
    <dgm:cxn modelId="{714F2B0E-08C7-4B21-8F46-ABC22A17652D}" type="presParOf" srcId="{07760501-CB19-4C28-973F-1E0F38D63D34}" destId="{4B41B78C-B798-44DE-A5EE-E27F880BDCB8}" srcOrd="0" destOrd="0" presId="urn:microsoft.com/office/officeart/2008/layout/NameandTitleOrganizationalChart"/>
    <dgm:cxn modelId="{C0B1DCD4-6F25-47E4-8189-077371DF4A6D}" type="presParOf" srcId="{07760501-CB19-4C28-973F-1E0F38D63D34}" destId="{60CE961B-446C-4A70-8CB0-637A1B85ACE4}" srcOrd="1" destOrd="0" presId="urn:microsoft.com/office/officeart/2008/layout/NameandTitleOrganizationalChart"/>
    <dgm:cxn modelId="{7A40E2B5-BAF9-4E54-8355-A30F1B761EBD}" type="presParOf" srcId="{07760501-CB19-4C28-973F-1E0F38D63D34}" destId="{3A5807D9-351A-4BAB-A67E-3FBB68CF9883}" srcOrd="2" destOrd="0" presId="urn:microsoft.com/office/officeart/2008/layout/NameandTitleOrganizationalChart"/>
    <dgm:cxn modelId="{8219F1C8-C624-4DF7-A1E6-4C53FE0541EB}" type="presParOf" srcId="{9871C293-0D74-420D-921A-E9EFB7DF9598}" destId="{FABCC07E-2BB9-49E4-8D3C-FA12FC05D7F7}" srcOrd="1" destOrd="0" presId="urn:microsoft.com/office/officeart/2008/layout/NameandTitleOrganizationalChart"/>
    <dgm:cxn modelId="{26DDAFA0-DB50-4B02-9826-E9DB1D67A5B8}" type="presParOf" srcId="{9871C293-0D74-420D-921A-E9EFB7DF9598}" destId="{A05328D4-5549-49CE-BAED-A28E4AD0BF10}" srcOrd="2" destOrd="0" presId="urn:microsoft.com/office/officeart/2008/layout/NameandTitleOrganizationalChart"/>
    <dgm:cxn modelId="{1394408C-3402-4DBB-8220-E33E6247F7E6}" type="presParOf" srcId="{227F8020-D0C1-4FCB-8A94-46EA17636C83}" destId="{5BF5CBE0-0AAE-46D8-8F36-1255CE5B8930}" srcOrd="2" destOrd="0" presId="urn:microsoft.com/office/officeart/2008/layout/NameandTitleOrganizationalChart"/>
    <dgm:cxn modelId="{E0EFD20B-5937-4A6F-B8BA-591F205D6E9B}" type="presParOf" srcId="{6442F3B4-339E-42C4-936B-84DC4374672C}" destId="{48293EF3-E04F-465D-821E-421F6D03C25E}" srcOrd="4" destOrd="0" presId="urn:microsoft.com/office/officeart/2008/layout/NameandTitleOrganizationalChart"/>
    <dgm:cxn modelId="{0BFF1EED-33CF-4325-8843-CF8063550813}" type="presParOf" srcId="{6442F3B4-339E-42C4-936B-84DC4374672C}" destId="{111D9F24-6B1F-4E49-9359-63F4C978A550}" srcOrd="5" destOrd="0" presId="urn:microsoft.com/office/officeart/2008/layout/NameandTitleOrganizationalChart"/>
    <dgm:cxn modelId="{51E5D1D1-FFF8-4A28-85C3-2D288C4AF641}" type="presParOf" srcId="{111D9F24-6B1F-4E49-9359-63F4C978A550}" destId="{D507E7B6-9575-4883-AFCE-E03E966D0DEA}" srcOrd="0" destOrd="0" presId="urn:microsoft.com/office/officeart/2008/layout/NameandTitleOrganizationalChart"/>
    <dgm:cxn modelId="{D607520C-BB2A-4AD3-8A3F-A0CC122877F1}" type="presParOf" srcId="{D507E7B6-9575-4883-AFCE-E03E966D0DEA}" destId="{D94B2743-2C04-4621-BE5A-7DA3E4B7E40F}" srcOrd="0" destOrd="0" presId="urn:microsoft.com/office/officeart/2008/layout/NameandTitleOrganizationalChart"/>
    <dgm:cxn modelId="{5362849F-E022-4BEF-BBB4-D594988160D4}" type="presParOf" srcId="{D507E7B6-9575-4883-AFCE-E03E966D0DEA}" destId="{E4B26671-C69E-4620-A891-BE55717F11BA}" srcOrd="1" destOrd="0" presId="urn:microsoft.com/office/officeart/2008/layout/NameandTitleOrganizationalChart"/>
    <dgm:cxn modelId="{A7B1530E-1676-4D92-99C9-DD5C15311E5E}" type="presParOf" srcId="{D507E7B6-9575-4883-AFCE-E03E966D0DEA}" destId="{7F735A90-501A-4F48-A66E-A5F05A81D715}" srcOrd="2" destOrd="0" presId="urn:microsoft.com/office/officeart/2008/layout/NameandTitleOrganizationalChart"/>
    <dgm:cxn modelId="{D8170043-E415-45F3-A63B-52576926B31E}" type="presParOf" srcId="{111D9F24-6B1F-4E49-9359-63F4C978A550}" destId="{B735F82B-2FB0-4C3B-AD54-B309D6A8D677}" srcOrd="1" destOrd="0" presId="urn:microsoft.com/office/officeart/2008/layout/NameandTitleOrganizationalChart"/>
    <dgm:cxn modelId="{96C36A0E-30DE-4567-BD54-9A17ED7103A8}" type="presParOf" srcId="{B735F82B-2FB0-4C3B-AD54-B309D6A8D677}" destId="{81444BDA-133C-4729-AB78-15B64CC4EBDA}" srcOrd="0" destOrd="0" presId="urn:microsoft.com/office/officeart/2008/layout/NameandTitleOrganizationalChart"/>
    <dgm:cxn modelId="{695DFB70-D2BC-4F75-B948-AF29B0B9243A}" type="presParOf" srcId="{B735F82B-2FB0-4C3B-AD54-B309D6A8D677}" destId="{B9C7B1F7-C051-466B-B278-3926A216E436}" srcOrd="1" destOrd="0" presId="urn:microsoft.com/office/officeart/2008/layout/NameandTitleOrganizationalChart"/>
    <dgm:cxn modelId="{12F0D005-9F59-432E-BD4D-A251AD6AE425}" type="presParOf" srcId="{B9C7B1F7-C051-466B-B278-3926A216E436}" destId="{E2F6C08B-7020-4102-B37C-E3842F06F9C4}" srcOrd="0" destOrd="0" presId="urn:microsoft.com/office/officeart/2008/layout/NameandTitleOrganizationalChart"/>
    <dgm:cxn modelId="{EED3B1F5-72DA-41AE-A34E-E84E5441EF38}" type="presParOf" srcId="{E2F6C08B-7020-4102-B37C-E3842F06F9C4}" destId="{0E0E3029-4F89-43E8-ACF0-A138B7DA3DEA}" srcOrd="0" destOrd="0" presId="urn:microsoft.com/office/officeart/2008/layout/NameandTitleOrganizationalChart"/>
    <dgm:cxn modelId="{F77191BC-A5FA-4A84-B4E4-2F3F3C847744}" type="presParOf" srcId="{E2F6C08B-7020-4102-B37C-E3842F06F9C4}" destId="{27406A88-EAAA-4902-8576-6CB2005838AD}" srcOrd="1" destOrd="0" presId="urn:microsoft.com/office/officeart/2008/layout/NameandTitleOrganizationalChart"/>
    <dgm:cxn modelId="{FFEA4896-073C-4D67-B994-24849E6A4834}" type="presParOf" srcId="{E2F6C08B-7020-4102-B37C-E3842F06F9C4}" destId="{30999FC2-F0DB-4A82-BDBA-4E755461A57A}" srcOrd="2" destOrd="0" presId="urn:microsoft.com/office/officeart/2008/layout/NameandTitleOrganizationalChart"/>
    <dgm:cxn modelId="{874059EA-F282-4D86-B31A-DFF37C86E425}" type="presParOf" srcId="{B9C7B1F7-C051-466B-B278-3926A216E436}" destId="{3366ABBD-AD90-43A1-B149-5A216D3844AF}" srcOrd="1" destOrd="0" presId="urn:microsoft.com/office/officeart/2008/layout/NameandTitleOrganizationalChart"/>
    <dgm:cxn modelId="{9C098105-34E6-4C9A-BE25-1F983430B75F}" type="presParOf" srcId="{B9C7B1F7-C051-466B-B278-3926A216E436}" destId="{8C8B06B7-EBA0-4F12-BE10-C281635408D7}" srcOrd="2" destOrd="0" presId="urn:microsoft.com/office/officeart/2008/layout/NameandTitleOrganizationalChart"/>
    <dgm:cxn modelId="{DBCCC3A7-AF4B-48E3-AE1A-AF1B2985C455}" type="presParOf" srcId="{111D9F24-6B1F-4E49-9359-63F4C978A550}" destId="{2E68883E-0FEB-40DD-8559-0699A5094AD2}" srcOrd="2" destOrd="0" presId="urn:microsoft.com/office/officeart/2008/layout/NameandTitleOrganizationalChart"/>
    <dgm:cxn modelId="{F4E8D4BF-582E-4AD6-8B0A-D70610F774C3}" type="presParOf" srcId="{6442F3B4-339E-42C4-936B-84DC4374672C}" destId="{3E457C73-5FC5-4DBC-BB08-731A9544E55A}" srcOrd="6" destOrd="0" presId="urn:microsoft.com/office/officeart/2008/layout/NameandTitleOrganizationalChart"/>
    <dgm:cxn modelId="{BDF67C31-9851-49EB-B34B-4257F488401A}" type="presParOf" srcId="{6442F3B4-339E-42C4-936B-84DC4374672C}" destId="{193E5BF5-C566-4A5B-9612-732A9FF76176}" srcOrd="7" destOrd="0" presId="urn:microsoft.com/office/officeart/2008/layout/NameandTitleOrganizationalChart"/>
    <dgm:cxn modelId="{E82C40EA-BA51-407B-AD4F-6075E512877B}" type="presParOf" srcId="{193E5BF5-C566-4A5B-9612-732A9FF76176}" destId="{F61DDF46-0E6A-499E-95A2-7334296BC05E}" srcOrd="0" destOrd="0" presId="urn:microsoft.com/office/officeart/2008/layout/NameandTitleOrganizationalChart"/>
    <dgm:cxn modelId="{98A130A5-B9D3-47C4-86F1-DFA2E7A4E307}" type="presParOf" srcId="{F61DDF46-0E6A-499E-95A2-7334296BC05E}" destId="{3DDD75B1-9C01-486B-9424-85127C5A3046}" srcOrd="0" destOrd="0" presId="urn:microsoft.com/office/officeart/2008/layout/NameandTitleOrganizationalChart"/>
    <dgm:cxn modelId="{4DD9F84C-4C06-45B9-88C8-AF596DA07CF7}" type="presParOf" srcId="{F61DDF46-0E6A-499E-95A2-7334296BC05E}" destId="{DF0BC149-FBFB-4B5A-8D49-ECFAF6C8196E}" srcOrd="1" destOrd="0" presId="urn:microsoft.com/office/officeart/2008/layout/NameandTitleOrganizationalChart"/>
    <dgm:cxn modelId="{A532E01B-B7D4-4DA7-824F-2F7280C10919}" type="presParOf" srcId="{F61DDF46-0E6A-499E-95A2-7334296BC05E}" destId="{160D248C-447A-4E4B-BE95-B83FD09E51F1}" srcOrd="2" destOrd="0" presId="urn:microsoft.com/office/officeart/2008/layout/NameandTitleOrganizationalChart"/>
    <dgm:cxn modelId="{01002E82-758D-4817-8D89-BA5BDA80E354}" type="presParOf" srcId="{193E5BF5-C566-4A5B-9612-732A9FF76176}" destId="{40453638-4BEB-4C28-A0FC-85DA0130B352}" srcOrd="1" destOrd="0" presId="urn:microsoft.com/office/officeart/2008/layout/NameandTitleOrganizationalChart"/>
    <dgm:cxn modelId="{7457C1EB-CD71-48D5-959E-6D5ED4F139A7}" type="presParOf" srcId="{40453638-4BEB-4C28-A0FC-85DA0130B352}" destId="{274E7161-80DE-426D-AF7F-6395C7901FA6}" srcOrd="0" destOrd="0" presId="urn:microsoft.com/office/officeart/2008/layout/NameandTitleOrganizationalChart"/>
    <dgm:cxn modelId="{92D100CB-FAAA-4E62-A2DB-A001305B513C}" type="presParOf" srcId="{40453638-4BEB-4C28-A0FC-85DA0130B352}" destId="{896B6099-4827-48BD-9DDE-07DD234B9055}" srcOrd="1" destOrd="0" presId="urn:microsoft.com/office/officeart/2008/layout/NameandTitleOrganizationalChart"/>
    <dgm:cxn modelId="{43D18E4A-6971-4195-85A4-0BB24678B44E}" type="presParOf" srcId="{896B6099-4827-48BD-9DDE-07DD234B9055}" destId="{68EA0F59-1447-4E8E-957E-614815D0EB44}" srcOrd="0" destOrd="0" presId="urn:microsoft.com/office/officeart/2008/layout/NameandTitleOrganizationalChart"/>
    <dgm:cxn modelId="{45B2D046-CD64-486E-B94A-E504EA09E803}" type="presParOf" srcId="{68EA0F59-1447-4E8E-957E-614815D0EB44}" destId="{96A684D3-6EFA-450E-AE73-09AA4816DC5B}" srcOrd="0" destOrd="0" presId="urn:microsoft.com/office/officeart/2008/layout/NameandTitleOrganizationalChart"/>
    <dgm:cxn modelId="{911AB5DC-1CCB-4344-B651-D5AD6A7F0C31}" type="presParOf" srcId="{68EA0F59-1447-4E8E-957E-614815D0EB44}" destId="{1EC5C485-F2D9-4C8A-8D2D-F154872ED618}" srcOrd="1" destOrd="0" presId="urn:microsoft.com/office/officeart/2008/layout/NameandTitleOrganizationalChart"/>
    <dgm:cxn modelId="{9BFE4F7C-F980-47BE-B643-6CF4AFBB05A9}" type="presParOf" srcId="{68EA0F59-1447-4E8E-957E-614815D0EB44}" destId="{541E004C-A1BD-4D77-A466-5D8ABCCDF55D}" srcOrd="2" destOrd="0" presId="urn:microsoft.com/office/officeart/2008/layout/NameandTitleOrganizationalChart"/>
    <dgm:cxn modelId="{A79D25D1-D241-43E1-9B82-AE2A2F795EDF}" type="presParOf" srcId="{896B6099-4827-48BD-9DDE-07DD234B9055}" destId="{8DA0C9FA-1C6F-47A7-8BE9-957BB6BEDB7B}" srcOrd="1" destOrd="0" presId="urn:microsoft.com/office/officeart/2008/layout/NameandTitleOrganizationalChart"/>
    <dgm:cxn modelId="{781036C5-7E94-4829-9409-F13E0A853860}" type="presParOf" srcId="{896B6099-4827-48BD-9DDE-07DD234B9055}" destId="{9CFAC857-7D28-4189-A2AB-960597959C64}" srcOrd="2" destOrd="0" presId="urn:microsoft.com/office/officeart/2008/layout/NameandTitleOrganizationalChart"/>
    <dgm:cxn modelId="{0C18CF3B-7912-4510-B13B-7BB840590B51}" type="presParOf" srcId="{9CFAC857-7D28-4189-A2AB-960597959C64}" destId="{DAE37768-1B94-481A-AD45-008E2C4F1914}" srcOrd="0" destOrd="0" presId="urn:microsoft.com/office/officeart/2008/layout/NameandTitleOrganizationalChart"/>
    <dgm:cxn modelId="{AEC77F46-09E8-40FC-94CF-BA0469B4B825}" type="presParOf" srcId="{9CFAC857-7D28-4189-A2AB-960597959C64}" destId="{84966C41-61B6-4257-8F52-18BFDA2EBD7B}" srcOrd="1" destOrd="0" presId="urn:microsoft.com/office/officeart/2008/layout/NameandTitleOrganizationalChart"/>
    <dgm:cxn modelId="{67E9969F-A01E-4F87-BA1C-AFD971B54560}" type="presParOf" srcId="{84966C41-61B6-4257-8F52-18BFDA2EBD7B}" destId="{2EADDE8D-F330-4E81-842F-C969A2DAAA6B}" srcOrd="0" destOrd="0" presId="urn:microsoft.com/office/officeart/2008/layout/NameandTitleOrganizationalChart"/>
    <dgm:cxn modelId="{3471BCF8-4C84-4A2B-9CCB-12AA55A1AA37}" type="presParOf" srcId="{2EADDE8D-F330-4E81-842F-C969A2DAAA6B}" destId="{BC5F84C2-70C6-447A-9A3C-8CA5F4730038}" srcOrd="0" destOrd="0" presId="urn:microsoft.com/office/officeart/2008/layout/NameandTitleOrganizationalChart"/>
    <dgm:cxn modelId="{A97A7DA2-2AAC-4D18-9D39-2962FA24C44D}" type="presParOf" srcId="{2EADDE8D-F330-4E81-842F-C969A2DAAA6B}" destId="{27C36CBE-FCAE-498D-8118-68CADCFE04B7}" srcOrd="1" destOrd="0" presId="urn:microsoft.com/office/officeart/2008/layout/NameandTitleOrganizationalChart"/>
    <dgm:cxn modelId="{80E8853F-B88B-4A48-8ABD-5E2B946FFD92}" type="presParOf" srcId="{2EADDE8D-F330-4E81-842F-C969A2DAAA6B}" destId="{82D7DD5D-750D-440D-A3E2-309A6EC9B088}" srcOrd="2" destOrd="0" presId="urn:microsoft.com/office/officeart/2008/layout/NameandTitleOrganizationalChart"/>
    <dgm:cxn modelId="{DD1F220D-7630-419B-8480-A4FE68DF6D84}" type="presParOf" srcId="{84966C41-61B6-4257-8F52-18BFDA2EBD7B}" destId="{096A4C47-A91C-44E7-B6B8-DF53A8A40A27}" srcOrd="1" destOrd="0" presId="urn:microsoft.com/office/officeart/2008/layout/NameandTitleOrganizationalChart"/>
    <dgm:cxn modelId="{6A03A75D-B1C5-4476-9FAE-98A1F6081418}" type="presParOf" srcId="{84966C41-61B6-4257-8F52-18BFDA2EBD7B}" destId="{488F16B5-0F36-4249-A4EA-4B234CDC2880}" srcOrd="2" destOrd="0" presId="urn:microsoft.com/office/officeart/2008/layout/NameandTitleOrganizationalChart"/>
    <dgm:cxn modelId="{DEB4A8C2-4737-42F0-AB38-BBE54C3C2DC1}" type="presParOf" srcId="{9CFAC857-7D28-4189-A2AB-960597959C64}" destId="{5044AD1C-C240-4D9E-B524-9CAE52A0522E}" srcOrd="2" destOrd="0" presId="urn:microsoft.com/office/officeart/2008/layout/NameandTitleOrganizationalChart"/>
    <dgm:cxn modelId="{8FB060BA-F4B4-45A6-84A7-201C35D592BE}" type="presParOf" srcId="{9CFAC857-7D28-4189-A2AB-960597959C64}" destId="{209522B0-4EBF-4E62-AB22-49169D8657C7}" srcOrd="3" destOrd="0" presId="urn:microsoft.com/office/officeart/2008/layout/NameandTitleOrganizationalChart"/>
    <dgm:cxn modelId="{7EEA9D19-B75A-4DB1-AABA-A11824E2AC3F}" type="presParOf" srcId="{209522B0-4EBF-4E62-AB22-49169D8657C7}" destId="{8DC704F2-FE0F-4EF6-AD5A-A8F0423F8F52}" srcOrd="0" destOrd="0" presId="urn:microsoft.com/office/officeart/2008/layout/NameandTitleOrganizationalChart"/>
    <dgm:cxn modelId="{A3C9FB17-23B1-4A4F-A163-A36C29B55F55}" type="presParOf" srcId="{8DC704F2-FE0F-4EF6-AD5A-A8F0423F8F52}" destId="{B32B7B06-5443-4BDA-84E5-42779948BB38}" srcOrd="0" destOrd="0" presId="urn:microsoft.com/office/officeart/2008/layout/NameandTitleOrganizationalChart"/>
    <dgm:cxn modelId="{F2867CFC-AD7E-459B-9438-4A4D54806112}" type="presParOf" srcId="{8DC704F2-FE0F-4EF6-AD5A-A8F0423F8F52}" destId="{C0334FD9-7396-4105-84B5-631CF1BBCC20}" srcOrd="1" destOrd="0" presId="urn:microsoft.com/office/officeart/2008/layout/NameandTitleOrganizationalChart"/>
    <dgm:cxn modelId="{3B97FC75-F85C-48CE-A534-B8B0D4D75F50}" type="presParOf" srcId="{8DC704F2-FE0F-4EF6-AD5A-A8F0423F8F52}" destId="{80FB5309-77CF-46D1-8F39-A958DF45B040}" srcOrd="2" destOrd="0" presId="urn:microsoft.com/office/officeart/2008/layout/NameandTitleOrganizationalChart"/>
    <dgm:cxn modelId="{3642CD32-7A9D-49EC-9D34-5EECE8A102F4}" type="presParOf" srcId="{209522B0-4EBF-4E62-AB22-49169D8657C7}" destId="{2363E4C7-BF75-4CF2-A468-EC35272B8D4F}" srcOrd="1" destOrd="0" presId="urn:microsoft.com/office/officeart/2008/layout/NameandTitleOrganizationalChart"/>
    <dgm:cxn modelId="{2FD83D6E-0DF6-4E49-9928-E37D59E8B2D4}" type="presParOf" srcId="{209522B0-4EBF-4E62-AB22-49169D8657C7}" destId="{56E5F39D-E5E6-48C6-8E75-9171E6509621}" srcOrd="2" destOrd="0" presId="urn:microsoft.com/office/officeart/2008/layout/NameandTitleOrganizationalChart"/>
    <dgm:cxn modelId="{442ABF29-D4FC-4298-A041-EAB33B63513F}" type="presParOf" srcId="{193E5BF5-C566-4A5B-9612-732A9FF76176}" destId="{A7856EC0-9EE3-4015-B129-3AB680360322}" srcOrd="2" destOrd="0" presId="urn:microsoft.com/office/officeart/2008/layout/NameandTitleOrganizationalChart"/>
    <dgm:cxn modelId="{504E3C9D-59C3-4FE8-8D4E-C26A832A6A29}" type="presParOf" srcId="{6442F3B4-339E-42C4-936B-84DC4374672C}" destId="{28065413-F7AA-4304-8C14-E814B8F9D18D}" srcOrd="8" destOrd="0" presId="urn:microsoft.com/office/officeart/2008/layout/NameandTitleOrganizationalChart"/>
    <dgm:cxn modelId="{4D3E0D73-A559-4740-8747-365CC0A512DB}" type="presParOf" srcId="{6442F3B4-339E-42C4-936B-84DC4374672C}" destId="{61F5FFD5-3DF8-4AF7-B775-980BCCE4FB31}" srcOrd="9" destOrd="0" presId="urn:microsoft.com/office/officeart/2008/layout/NameandTitleOrganizationalChart"/>
    <dgm:cxn modelId="{DA57C3A6-A387-4E68-8F4D-02ED4F8D2979}" type="presParOf" srcId="{61F5FFD5-3DF8-4AF7-B775-980BCCE4FB31}" destId="{3D2A3681-327D-4446-A9B7-02E9175F0ADC}" srcOrd="0" destOrd="0" presId="urn:microsoft.com/office/officeart/2008/layout/NameandTitleOrganizationalChart"/>
    <dgm:cxn modelId="{27096773-97D1-4F83-B1F2-485FB19B280D}" type="presParOf" srcId="{3D2A3681-327D-4446-A9B7-02E9175F0ADC}" destId="{7F867E75-14CD-4E87-8B91-1AE9681A0EFC}" srcOrd="0" destOrd="0" presId="urn:microsoft.com/office/officeart/2008/layout/NameandTitleOrganizationalChart"/>
    <dgm:cxn modelId="{CDE4E99E-0917-4B76-B99B-8846CD2AD3E0}" type="presParOf" srcId="{3D2A3681-327D-4446-A9B7-02E9175F0ADC}" destId="{26FF7C77-18C4-4B1A-8B2B-9A7B462C6744}" srcOrd="1" destOrd="0" presId="urn:microsoft.com/office/officeart/2008/layout/NameandTitleOrganizationalChart"/>
    <dgm:cxn modelId="{E0E15689-2BE6-469D-AA99-DC66AA7F12E0}" type="presParOf" srcId="{3D2A3681-327D-4446-A9B7-02E9175F0ADC}" destId="{5108614E-94C5-44E4-A23E-25697A55C12A}" srcOrd="2" destOrd="0" presId="urn:microsoft.com/office/officeart/2008/layout/NameandTitleOrganizationalChart"/>
    <dgm:cxn modelId="{9E75921F-AD4C-4E5E-8B67-ACBD11EA6357}" type="presParOf" srcId="{61F5FFD5-3DF8-4AF7-B775-980BCCE4FB31}" destId="{D81B1EF6-0AEB-4F30-B36D-4D3EC1DDCD6A}" srcOrd="1" destOrd="0" presId="urn:microsoft.com/office/officeart/2008/layout/NameandTitleOrganizationalChart"/>
    <dgm:cxn modelId="{C0557C9A-C64E-4834-8133-76C4C101F671}" type="presParOf" srcId="{D81B1EF6-0AEB-4F30-B36D-4D3EC1DDCD6A}" destId="{032520CA-A711-42DA-BA14-89FE0203113B}" srcOrd="0" destOrd="0" presId="urn:microsoft.com/office/officeart/2008/layout/NameandTitleOrganizationalChart"/>
    <dgm:cxn modelId="{32E58F58-794B-4A80-837C-1EB2623CE20E}" type="presParOf" srcId="{D81B1EF6-0AEB-4F30-B36D-4D3EC1DDCD6A}" destId="{0C151C33-F7C6-4C13-95AE-C977F0647D09}" srcOrd="1" destOrd="0" presId="urn:microsoft.com/office/officeart/2008/layout/NameandTitleOrganizationalChart"/>
    <dgm:cxn modelId="{D9D6AA84-2361-4D53-B92E-933CD9F730C7}" type="presParOf" srcId="{0C151C33-F7C6-4C13-95AE-C977F0647D09}" destId="{A2415CC2-3023-476A-AB83-436481013254}" srcOrd="0" destOrd="0" presId="urn:microsoft.com/office/officeart/2008/layout/NameandTitleOrganizationalChart"/>
    <dgm:cxn modelId="{A64D578C-3112-4833-B701-D4E7BE856820}" type="presParOf" srcId="{A2415CC2-3023-476A-AB83-436481013254}" destId="{E871EC9D-0DA2-4A14-ABBF-8293B10FD56C}" srcOrd="0" destOrd="0" presId="urn:microsoft.com/office/officeart/2008/layout/NameandTitleOrganizationalChart"/>
    <dgm:cxn modelId="{788F7525-9424-4A76-A2E7-404B7AFB5541}" type="presParOf" srcId="{A2415CC2-3023-476A-AB83-436481013254}" destId="{65D8D740-E535-4934-AB2C-1628E660ED6B}" srcOrd="1" destOrd="0" presId="urn:microsoft.com/office/officeart/2008/layout/NameandTitleOrganizationalChart"/>
    <dgm:cxn modelId="{5EA3DF9D-C2D7-48B6-90FF-A62F8E4C0FD7}" type="presParOf" srcId="{A2415CC2-3023-476A-AB83-436481013254}" destId="{5C23D224-A92C-48E6-9E6D-1695FD3ACACC}" srcOrd="2" destOrd="0" presId="urn:microsoft.com/office/officeart/2008/layout/NameandTitleOrganizationalChart"/>
    <dgm:cxn modelId="{36C92DA0-CB8C-4841-87A2-EEB834BFADA7}" type="presParOf" srcId="{0C151C33-F7C6-4C13-95AE-C977F0647D09}" destId="{97D413F9-711E-44AE-AD95-F8E41362D383}" srcOrd="1" destOrd="0" presId="urn:microsoft.com/office/officeart/2008/layout/NameandTitleOrganizationalChart"/>
    <dgm:cxn modelId="{46B3C0CB-2609-4CCB-B130-D6E4E82E8EBE}" type="presParOf" srcId="{0C151C33-F7C6-4C13-95AE-C977F0647D09}" destId="{6CDFF916-574B-455E-B938-431F8244E8FC}" srcOrd="2" destOrd="0" presId="urn:microsoft.com/office/officeart/2008/layout/NameandTitleOrganizationalChart"/>
    <dgm:cxn modelId="{8E87F847-D009-4125-BFA0-13126B34021E}" type="presParOf" srcId="{D81B1EF6-0AEB-4F30-B36D-4D3EC1DDCD6A}" destId="{4C7B17EA-1285-4612-84A7-4567440B1D05}" srcOrd="2" destOrd="0" presId="urn:microsoft.com/office/officeart/2008/layout/NameandTitleOrganizationalChart"/>
    <dgm:cxn modelId="{F354C7DD-B60E-4FBC-BE4D-250EB17161CB}" type="presParOf" srcId="{D81B1EF6-0AEB-4F30-B36D-4D3EC1DDCD6A}" destId="{3BE447C9-0806-4B3C-9990-37E619668A16}" srcOrd="3" destOrd="0" presId="urn:microsoft.com/office/officeart/2008/layout/NameandTitleOrganizationalChart"/>
    <dgm:cxn modelId="{A36BD96F-D2B7-4AA9-9324-1874533218CA}" type="presParOf" srcId="{3BE447C9-0806-4B3C-9990-37E619668A16}" destId="{96156A0D-1051-43D9-81DA-90FAEB0D0A54}" srcOrd="0" destOrd="0" presId="urn:microsoft.com/office/officeart/2008/layout/NameandTitleOrganizationalChart"/>
    <dgm:cxn modelId="{BE9A6D22-CB54-415F-ABF2-5A32CB2213A2}" type="presParOf" srcId="{96156A0D-1051-43D9-81DA-90FAEB0D0A54}" destId="{E2CBFAB6-6609-4032-A9AF-AA5CE9DDD985}" srcOrd="0" destOrd="0" presId="urn:microsoft.com/office/officeart/2008/layout/NameandTitleOrganizationalChart"/>
    <dgm:cxn modelId="{B6646525-01D4-40C7-B35F-C025780F7283}" type="presParOf" srcId="{96156A0D-1051-43D9-81DA-90FAEB0D0A54}" destId="{88CEA4B5-AA40-4245-BB68-3DB411688279}" srcOrd="1" destOrd="0" presId="urn:microsoft.com/office/officeart/2008/layout/NameandTitleOrganizationalChart"/>
    <dgm:cxn modelId="{6B8F23B8-8E87-4583-A0FD-6B9C5329074A}" type="presParOf" srcId="{96156A0D-1051-43D9-81DA-90FAEB0D0A54}" destId="{35AA87B5-1F6E-4BEE-92FB-89D1E7B4E99F}" srcOrd="2" destOrd="0" presId="urn:microsoft.com/office/officeart/2008/layout/NameandTitleOrganizationalChart"/>
    <dgm:cxn modelId="{863859CD-C9B8-466D-AF21-D1B2A449310F}" type="presParOf" srcId="{3BE447C9-0806-4B3C-9990-37E619668A16}" destId="{7450B40C-BFEC-40B6-BF66-81FFD053E5F3}" srcOrd="1" destOrd="0" presId="urn:microsoft.com/office/officeart/2008/layout/NameandTitleOrganizationalChart"/>
    <dgm:cxn modelId="{B1BC50E8-70C9-44FD-A382-D2E8997A6592}" type="presParOf" srcId="{3BE447C9-0806-4B3C-9990-37E619668A16}" destId="{CDD1E387-5FBE-4276-957F-2779EC1E8FA9}" srcOrd="2" destOrd="0" presId="urn:microsoft.com/office/officeart/2008/layout/NameandTitleOrganizationalChart"/>
    <dgm:cxn modelId="{E22B5FE4-333A-49BA-A205-B24B7998172B}" type="presParOf" srcId="{61F5FFD5-3DF8-4AF7-B775-980BCCE4FB31}" destId="{9D526851-DA8B-4AA3-B329-C05F8156BBE5}" srcOrd="2" destOrd="0" presId="urn:microsoft.com/office/officeart/2008/layout/NameandTitleOrganizationalChart"/>
    <dgm:cxn modelId="{CA2B6322-491E-4D50-8BED-E6D4AD657AA2}" type="presParOf" srcId="{6442F3B4-339E-42C4-936B-84DC4374672C}" destId="{74F97BC3-74A8-4103-A403-01EA25FF8F54}" srcOrd="10" destOrd="0" presId="urn:microsoft.com/office/officeart/2008/layout/NameandTitleOrganizationalChart"/>
    <dgm:cxn modelId="{976FED91-22E9-455F-8E12-01CBD4E9510A}" type="presParOf" srcId="{6442F3B4-339E-42C4-936B-84DC4374672C}" destId="{B75CF5FA-B9E9-4E3B-B599-4F6E924997BE}" srcOrd="11" destOrd="0" presId="urn:microsoft.com/office/officeart/2008/layout/NameandTitleOrganizationalChart"/>
    <dgm:cxn modelId="{B0B4913D-998A-45FB-BDB8-1105875E8337}" type="presParOf" srcId="{B75CF5FA-B9E9-4E3B-B599-4F6E924997BE}" destId="{6763C7AA-538A-4CF8-984F-ED16EDC786C7}" srcOrd="0" destOrd="0" presId="urn:microsoft.com/office/officeart/2008/layout/NameandTitleOrganizationalChart"/>
    <dgm:cxn modelId="{9376C189-6905-4419-A899-E4E3FF0EFE03}" type="presParOf" srcId="{6763C7AA-538A-4CF8-984F-ED16EDC786C7}" destId="{EF252790-AAD8-49A2-A50A-CC4A804DFFBB}" srcOrd="0" destOrd="0" presId="urn:microsoft.com/office/officeart/2008/layout/NameandTitleOrganizationalChart"/>
    <dgm:cxn modelId="{FF1F18FE-255D-427E-8D57-45E394F9CBCE}" type="presParOf" srcId="{6763C7AA-538A-4CF8-984F-ED16EDC786C7}" destId="{5AA9713F-0755-4D66-80A5-7C4403B17E12}" srcOrd="1" destOrd="0" presId="urn:microsoft.com/office/officeart/2008/layout/NameandTitleOrganizationalChart"/>
    <dgm:cxn modelId="{C440479A-C50B-47F5-A3CF-A53C800F7FD0}" type="presParOf" srcId="{6763C7AA-538A-4CF8-984F-ED16EDC786C7}" destId="{85D20622-6972-439E-AB5D-52838CAA5B18}" srcOrd="2" destOrd="0" presId="urn:microsoft.com/office/officeart/2008/layout/NameandTitleOrganizationalChart"/>
    <dgm:cxn modelId="{3AF74601-04CB-4C6C-906B-A308F826004F}" type="presParOf" srcId="{B75CF5FA-B9E9-4E3B-B599-4F6E924997BE}" destId="{FB9CBF9C-5CAA-4D5A-86D2-9FEDE445F4FA}" srcOrd="1" destOrd="0" presId="urn:microsoft.com/office/officeart/2008/layout/NameandTitleOrganizationalChart"/>
    <dgm:cxn modelId="{7493FE00-7319-46D3-9650-D3926542A56F}" type="presParOf" srcId="{FB9CBF9C-5CAA-4D5A-86D2-9FEDE445F4FA}" destId="{D829F0BC-C29A-4316-B046-60980011489D}" srcOrd="0" destOrd="0" presId="urn:microsoft.com/office/officeart/2008/layout/NameandTitleOrganizationalChart"/>
    <dgm:cxn modelId="{62CDA3C8-45CE-4A10-A99C-A622261409B4}" type="presParOf" srcId="{FB9CBF9C-5CAA-4D5A-86D2-9FEDE445F4FA}" destId="{2566CD8D-1303-4591-9279-E23A396FBF79}" srcOrd="1" destOrd="0" presId="urn:microsoft.com/office/officeart/2008/layout/NameandTitleOrganizationalChart"/>
    <dgm:cxn modelId="{B9CBDF5E-55FB-4BFA-B741-54CE5CEDCF7C}" type="presParOf" srcId="{2566CD8D-1303-4591-9279-E23A396FBF79}" destId="{5ACEB364-D0E2-4BC0-9DC2-CD3A93D1597A}" srcOrd="0" destOrd="0" presId="urn:microsoft.com/office/officeart/2008/layout/NameandTitleOrganizationalChart"/>
    <dgm:cxn modelId="{FDAD4134-87AC-4DC0-A8EB-8BE792D6E49B}" type="presParOf" srcId="{5ACEB364-D0E2-4BC0-9DC2-CD3A93D1597A}" destId="{211A668E-9C59-4159-BEAB-19B55D83FCB5}" srcOrd="0" destOrd="0" presId="urn:microsoft.com/office/officeart/2008/layout/NameandTitleOrganizationalChart"/>
    <dgm:cxn modelId="{AA2871CF-7ADB-48E4-9E98-6044F83C01C4}" type="presParOf" srcId="{5ACEB364-D0E2-4BC0-9DC2-CD3A93D1597A}" destId="{BCC15975-74CA-4583-B8C5-F0D661AC6728}" srcOrd="1" destOrd="0" presId="urn:microsoft.com/office/officeart/2008/layout/NameandTitleOrganizationalChart"/>
    <dgm:cxn modelId="{AB51E769-8A1D-435E-B5A1-A7A5F037E966}" type="presParOf" srcId="{5ACEB364-D0E2-4BC0-9DC2-CD3A93D1597A}" destId="{E22F03D3-ACE8-40FD-BF9C-4FCB7D6C863D}" srcOrd="2" destOrd="0" presId="urn:microsoft.com/office/officeart/2008/layout/NameandTitleOrganizationalChart"/>
    <dgm:cxn modelId="{053DA48F-FC0E-47C4-B7A8-4FBB18CC35F7}" type="presParOf" srcId="{2566CD8D-1303-4591-9279-E23A396FBF79}" destId="{1F0A4537-20CA-48A6-A4FF-480E68767B12}" srcOrd="1" destOrd="0" presId="urn:microsoft.com/office/officeart/2008/layout/NameandTitleOrganizationalChart"/>
    <dgm:cxn modelId="{AE679917-2473-4DBC-9D4C-EA95666D57ED}" type="presParOf" srcId="{2566CD8D-1303-4591-9279-E23A396FBF79}" destId="{6EB58E5E-73DD-4E9F-9CC9-CC2AFB0787D8}" srcOrd="2" destOrd="0" presId="urn:microsoft.com/office/officeart/2008/layout/NameandTitleOrganizationalChart"/>
    <dgm:cxn modelId="{53CF91C8-BD86-4444-A99B-FB64CE128159}" type="presParOf" srcId="{6EB58E5E-73DD-4E9F-9CC9-CC2AFB0787D8}" destId="{6DE4D544-EDA2-4540-AF8F-E85A3E8953A9}" srcOrd="0" destOrd="0" presId="urn:microsoft.com/office/officeart/2008/layout/NameandTitleOrganizationalChart"/>
    <dgm:cxn modelId="{47DD0DC3-3CF6-48CF-B34A-9642BECBD7B8}" type="presParOf" srcId="{6EB58E5E-73DD-4E9F-9CC9-CC2AFB0787D8}" destId="{58D11BDA-05D9-43F8-9F57-0163D0023D3E}" srcOrd="1" destOrd="0" presId="urn:microsoft.com/office/officeart/2008/layout/NameandTitleOrganizationalChart"/>
    <dgm:cxn modelId="{E6EBE85F-0748-415B-ABEF-F12ED4046A78}" type="presParOf" srcId="{58D11BDA-05D9-43F8-9F57-0163D0023D3E}" destId="{B5B4B012-9E47-417E-BAB5-9AB9BE6EA304}" srcOrd="0" destOrd="0" presId="urn:microsoft.com/office/officeart/2008/layout/NameandTitleOrganizationalChart"/>
    <dgm:cxn modelId="{EDFF38D6-C1EF-40F0-A3A1-A1A7732732E6}" type="presParOf" srcId="{B5B4B012-9E47-417E-BAB5-9AB9BE6EA304}" destId="{6FB96B32-5978-4CC1-B739-2690EA45A692}" srcOrd="0" destOrd="0" presId="urn:microsoft.com/office/officeart/2008/layout/NameandTitleOrganizationalChart"/>
    <dgm:cxn modelId="{BF974AA1-4B03-4190-A0BA-A6247EBD2CE6}" type="presParOf" srcId="{B5B4B012-9E47-417E-BAB5-9AB9BE6EA304}" destId="{9C94371B-B81A-4300-A515-3DF3886AA16B}" srcOrd="1" destOrd="0" presId="urn:microsoft.com/office/officeart/2008/layout/NameandTitleOrganizationalChart"/>
    <dgm:cxn modelId="{F70FB79F-39FF-4BC2-992A-708EB62CB6B4}" type="presParOf" srcId="{B5B4B012-9E47-417E-BAB5-9AB9BE6EA304}" destId="{AC5ACA57-66E0-4452-B06D-94357B3A2E49}" srcOrd="2" destOrd="0" presId="urn:microsoft.com/office/officeart/2008/layout/NameandTitleOrganizationalChart"/>
    <dgm:cxn modelId="{1C37090C-2E27-4492-A1C0-DB1EBDBA8879}" type="presParOf" srcId="{58D11BDA-05D9-43F8-9F57-0163D0023D3E}" destId="{56E9BF91-7C40-4A07-AF3E-E7ECD8124091}" srcOrd="1" destOrd="0" presId="urn:microsoft.com/office/officeart/2008/layout/NameandTitleOrganizationalChart"/>
    <dgm:cxn modelId="{0E7A0C03-CAA5-4A65-A1E0-A1649606F175}" type="presParOf" srcId="{58D11BDA-05D9-43F8-9F57-0163D0023D3E}" destId="{2B6CA9D7-DA60-437A-9F1E-D9EFD2504888}" srcOrd="2" destOrd="0" presId="urn:microsoft.com/office/officeart/2008/layout/NameandTitleOrganizationalChart"/>
    <dgm:cxn modelId="{6123E2EC-AB41-4528-945D-C47BCD6A46F2}" type="presParOf" srcId="{FB9CBF9C-5CAA-4D5A-86D2-9FEDE445F4FA}" destId="{2B401179-8034-4D68-8D22-C7F42849702C}" srcOrd="2" destOrd="0" presId="urn:microsoft.com/office/officeart/2008/layout/NameandTitleOrganizationalChart"/>
    <dgm:cxn modelId="{153D807A-685B-4C3D-A3A1-4DF18D104842}" type="presParOf" srcId="{FB9CBF9C-5CAA-4D5A-86D2-9FEDE445F4FA}" destId="{1911D1E7-39F9-44F9-A98F-C4DFB7B4DAEE}" srcOrd="3" destOrd="0" presId="urn:microsoft.com/office/officeart/2008/layout/NameandTitleOrganizationalChart"/>
    <dgm:cxn modelId="{DD3E3B86-C192-4F09-9E70-B6EDE32B8ECE}" type="presParOf" srcId="{1911D1E7-39F9-44F9-A98F-C4DFB7B4DAEE}" destId="{64488012-FAEF-4E92-B4CB-2AF940E3EBC1}" srcOrd="0" destOrd="0" presId="urn:microsoft.com/office/officeart/2008/layout/NameandTitleOrganizationalChart"/>
    <dgm:cxn modelId="{43631909-FEAB-4DCD-B500-32B664403BDD}" type="presParOf" srcId="{64488012-FAEF-4E92-B4CB-2AF940E3EBC1}" destId="{8D7F68ED-5095-4888-9906-243C645E1C75}" srcOrd="0" destOrd="0" presId="urn:microsoft.com/office/officeart/2008/layout/NameandTitleOrganizationalChart"/>
    <dgm:cxn modelId="{C8622266-0EAC-46AE-9B95-20764BC21A39}" type="presParOf" srcId="{64488012-FAEF-4E92-B4CB-2AF940E3EBC1}" destId="{64AFEA61-119D-4FA3-8CC5-04CA3F6412E3}" srcOrd="1" destOrd="0" presId="urn:microsoft.com/office/officeart/2008/layout/NameandTitleOrganizationalChart"/>
    <dgm:cxn modelId="{8462C77C-E05E-4C6A-BCC0-B97C5A4C5FDE}" type="presParOf" srcId="{64488012-FAEF-4E92-B4CB-2AF940E3EBC1}" destId="{3AC3410B-3E7D-486D-BC73-AF3EFBCF8DFC}" srcOrd="2" destOrd="0" presId="urn:microsoft.com/office/officeart/2008/layout/NameandTitleOrganizationalChart"/>
    <dgm:cxn modelId="{573B1C28-29B2-49C3-AA80-FBA04E73424E}" type="presParOf" srcId="{1911D1E7-39F9-44F9-A98F-C4DFB7B4DAEE}" destId="{DE8BB229-1A7C-4CB3-9235-9A5DFAF1EE3B}" srcOrd="1" destOrd="0" presId="urn:microsoft.com/office/officeart/2008/layout/NameandTitleOrganizationalChart"/>
    <dgm:cxn modelId="{72752EC5-41B8-4C50-9665-CE52812C5520}" type="presParOf" srcId="{1911D1E7-39F9-44F9-A98F-C4DFB7B4DAEE}" destId="{C15905E6-D82D-4592-AE78-7B94C4642386}" srcOrd="2" destOrd="0" presId="urn:microsoft.com/office/officeart/2008/layout/NameandTitleOrganizationalChart"/>
    <dgm:cxn modelId="{C2370B2B-DE4D-42A5-A8A7-4307AD5CD6AD}" type="presParOf" srcId="{B75CF5FA-B9E9-4E3B-B599-4F6E924997BE}" destId="{89512AA9-27C3-4614-B823-D63FD2FB4C3B}" srcOrd="2" destOrd="0" presId="urn:microsoft.com/office/officeart/2008/layout/NameandTitleOrganizationalChart"/>
    <dgm:cxn modelId="{9C0BAA43-988A-4156-B17B-22112DF4D763}" type="presParOf" srcId="{89512AA9-27C3-4614-B823-D63FD2FB4C3B}" destId="{9460120E-E694-42E6-9574-9F5849D52668}" srcOrd="0" destOrd="0" presId="urn:microsoft.com/office/officeart/2008/layout/NameandTitleOrganizationalChart"/>
    <dgm:cxn modelId="{752ACC15-041B-4AF3-9B5B-6961927516F3}" type="presParOf" srcId="{89512AA9-27C3-4614-B823-D63FD2FB4C3B}" destId="{61BABCFA-0CA8-4111-9347-46573A66E3C1}" srcOrd="1" destOrd="0" presId="urn:microsoft.com/office/officeart/2008/layout/NameandTitleOrganizationalChart"/>
    <dgm:cxn modelId="{0C3462A6-1921-4E76-9734-F41110C836DC}" type="presParOf" srcId="{61BABCFA-0CA8-4111-9347-46573A66E3C1}" destId="{DC733088-CFDB-475D-A752-49AFF03223AF}" srcOrd="0" destOrd="0" presId="urn:microsoft.com/office/officeart/2008/layout/NameandTitleOrganizationalChart"/>
    <dgm:cxn modelId="{0B125E9A-B8D0-40AD-A09E-5B4F4CB02A94}" type="presParOf" srcId="{DC733088-CFDB-475D-A752-49AFF03223AF}" destId="{DAF403F0-A0F7-4FAA-9D76-F487285A631D}" srcOrd="0" destOrd="0" presId="urn:microsoft.com/office/officeart/2008/layout/NameandTitleOrganizationalChart"/>
    <dgm:cxn modelId="{E126EDEC-EA2F-47C6-A14F-32F9AFC8AF5F}" type="presParOf" srcId="{DC733088-CFDB-475D-A752-49AFF03223AF}" destId="{D5E1D086-BA4B-43C3-AAC7-C12A36B4F984}" srcOrd="1" destOrd="0" presId="urn:microsoft.com/office/officeart/2008/layout/NameandTitleOrganizationalChart"/>
    <dgm:cxn modelId="{C731880B-0EC1-4FCE-871B-4B426EC795EB}" type="presParOf" srcId="{DC733088-CFDB-475D-A752-49AFF03223AF}" destId="{30A4439E-4A12-42E8-9AA8-A068233710C4}" srcOrd="2" destOrd="0" presId="urn:microsoft.com/office/officeart/2008/layout/NameandTitleOrganizationalChart"/>
    <dgm:cxn modelId="{A546D0EA-7AAD-4D27-90F4-8B6DCACD5E5B}" type="presParOf" srcId="{61BABCFA-0CA8-4111-9347-46573A66E3C1}" destId="{23CA233F-21B8-44D1-AB31-7AF80709D486}" srcOrd="1" destOrd="0" presId="urn:microsoft.com/office/officeart/2008/layout/NameandTitleOrganizationalChart"/>
    <dgm:cxn modelId="{EFC4B76F-E825-4975-B754-2A01C3857D98}" type="presParOf" srcId="{61BABCFA-0CA8-4111-9347-46573A66E3C1}" destId="{B206176C-D263-4262-8AA1-D2FB291DDE81}" srcOrd="2" destOrd="0" presId="urn:microsoft.com/office/officeart/2008/layout/NameandTitleOrganizationalChart"/>
    <dgm:cxn modelId="{7FA7EE5E-9BDC-4854-9C16-9FF8B5D92C57}" type="presParOf" srcId="{ED35B292-963F-4EFB-BEC7-5A1741777A7F}" destId="{2108BC24-3693-43B9-BEA9-33477D5E6864}" srcOrd="2" destOrd="0" presId="urn:microsoft.com/office/officeart/2008/layout/NameandTitleOrganizationalChart"/>
    <dgm:cxn modelId="{35BB2D0D-8C71-45D5-BC58-5E2EF267A1B3}" type="presParOf" srcId="{2108BC24-3693-43B9-BEA9-33477D5E6864}" destId="{86209112-A820-4082-8D0C-48822E2FBC8A}" srcOrd="0" destOrd="0" presId="urn:microsoft.com/office/officeart/2008/layout/NameandTitleOrganizationalChart"/>
    <dgm:cxn modelId="{D2C26749-0894-44D7-9787-6C73D9514F2B}" type="presParOf" srcId="{2108BC24-3693-43B9-BEA9-33477D5E6864}" destId="{2BC2F862-0415-495C-8B54-A0138ECAAA62}" srcOrd="1" destOrd="0" presId="urn:microsoft.com/office/officeart/2008/layout/NameandTitleOrganizationalChart"/>
    <dgm:cxn modelId="{1CE5585A-3C96-45DE-8F8C-86C216B20C58}" type="presParOf" srcId="{2BC2F862-0415-495C-8B54-A0138ECAAA62}" destId="{C0D8EDE4-C2A8-4AE2-9108-E8FCFAE58D09}" srcOrd="0" destOrd="0" presId="urn:microsoft.com/office/officeart/2008/layout/NameandTitleOrganizationalChart"/>
    <dgm:cxn modelId="{613662A1-BCFE-4E68-815C-62FF5ADAEBB5}" type="presParOf" srcId="{C0D8EDE4-C2A8-4AE2-9108-E8FCFAE58D09}" destId="{C6FC46AE-2701-40F8-BFB2-2E999A7E187A}" srcOrd="0" destOrd="0" presId="urn:microsoft.com/office/officeart/2008/layout/NameandTitleOrganizationalChart"/>
    <dgm:cxn modelId="{93B824FE-B14E-4253-B8B8-6BF4F8E54CB3}" type="presParOf" srcId="{C0D8EDE4-C2A8-4AE2-9108-E8FCFAE58D09}" destId="{AC87D09F-1215-4985-B444-F687E9107BAF}" srcOrd="1" destOrd="0" presId="urn:microsoft.com/office/officeart/2008/layout/NameandTitleOrganizationalChart"/>
    <dgm:cxn modelId="{95E920A1-823F-4807-B570-1CD1AA450740}" type="presParOf" srcId="{C0D8EDE4-C2A8-4AE2-9108-E8FCFAE58D09}" destId="{351AFA6A-481A-4B6A-B242-835FE96D953F}" srcOrd="2" destOrd="0" presId="urn:microsoft.com/office/officeart/2008/layout/NameandTitleOrganizationalChart"/>
    <dgm:cxn modelId="{A5CBF71A-7673-42CB-B40C-9242A6A9A8A9}" type="presParOf" srcId="{2BC2F862-0415-495C-8B54-A0138ECAAA62}" destId="{1A7E03CC-2886-4CC3-AA7D-D383DFDE192C}" srcOrd="1" destOrd="0" presId="urn:microsoft.com/office/officeart/2008/layout/NameandTitleOrganizationalChart"/>
    <dgm:cxn modelId="{93554230-C434-43A7-9CE8-34FB9A63AA05}" type="presParOf" srcId="{1A7E03CC-2886-4CC3-AA7D-D383DFDE192C}" destId="{BCE1DBC9-31C2-41C3-A905-A08A8439CAE6}" srcOrd="0" destOrd="0" presId="urn:microsoft.com/office/officeart/2008/layout/NameandTitleOrganizationalChart"/>
    <dgm:cxn modelId="{B396EC3E-E4BB-45E3-844F-C707C611DE3E}" type="presParOf" srcId="{1A7E03CC-2886-4CC3-AA7D-D383DFDE192C}" destId="{8670C718-CE8F-4397-92F4-E36998EFBD7E}" srcOrd="1" destOrd="0" presId="urn:microsoft.com/office/officeart/2008/layout/NameandTitleOrganizationalChart"/>
    <dgm:cxn modelId="{EB7B1B0F-FAA1-47D2-83C7-C80F2216FC09}" type="presParOf" srcId="{8670C718-CE8F-4397-92F4-E36998EFBD7E}" destId="{E4585532-1125-400C-A2EB-5CEC97B838BB}" srcOrd="0" destOrd="0" presId="urn:microsoft.com/office/officeart/2008/layout/NameandTitleOrganizationalChart"/>
    <dgm:cxn modelId="{560D7A1A-43A7-4C36-BAA2-4635F8924D84}" type="presParOf" srcId="{E4585532-1125-400C-A2EB-5CEC97B838BB}" destId="{9344CF1F-AEDC-40D4-AD96-BA18F60D592D}" srcOrd="0" destOrd="0" presId="urn:microsoft.com/office/officeart/2008/layout/NameandTitleOrganizationalChart"/>
    <dgm:cxn modelId="{E02F80AF-B020-4F44-9353-A46F1311D602}" type="presParOf" srcId="{E4585532-1125-400C-A2EB-5CEC97B838BB}" destId="{A5402000-CBF4-4E63-9872-4627BA243072}" srcOrd="1" destOrd="0" presId="urn:microsoft.com/office/officeart/2008/layout/NameandTitleOrganizationalChart"/>
    <dgm:cxn modelId="{A61A6B40-87EE-41FD-BF37-D27052D5C103}" type="presParOf" srcId="{E4585532-1125-400C-A2EB-5CEC97B838BB}" destId="{9866A546-031F-4E6E-B262-5F92DE0418DD}" srcOrd="2" destOrd="0" presId="urn:microsoft.com/office/officeart/2008/layout/NameandTitleOrganizationalChart"/>
    <dgm:cxn modelId="{C3A4EE86-C3DF-4F70-AF98-E8A696BDE396}" type="presParOf" srcId="{8670C718-CE8F-4397-92F4-E36998EFBD7E}" destId="{751D5163-2FF7-45AF-A5FB-9987A469A95E}" srcOrd="1" destOrd="0" presId="urn:microsoft.com/office/officeart/2008/layout/NameandTitleOrganizationalChart"/>
    <dgm:cxn modelId="{94A022A0-46A4-4731-A694-7DF440D81DEC}" type="presParOf" srcId="{751D5163-2FF7-45AF-A5FB-9987A469A95E}" destId="{A15099C3-B4F0-47F6-8063-440AB83E8374}" srcOrd="0" destOrd="0" presId="urn:microsoft.com/office/officeart/2008/layout/NameandTitleOrganizationalChart"/>
    <dgm:cxn modelId="{D8176A8C-CC93-4961-9619-90833F502340}" type="presParOf" srcId="{751D5163-2FF7-45AF-A5FB-9987A469A95E}" destId="{C43BB235-4E1E-4185-BC27-B6B332D82D8C}" srcOrd="1" destOrd="0" presId="urn:microsoft.com/office/officeart/2008/layout/NameandTitleOrganizationalChart"/>
    <dgm:cxn modelId="{1CBBF8C5-7D5A-4066-ABE0-0C738CABA400}" type="presParOf" srcId="{C43BB235-4E1E-4185-BC27-B6B332D82D8C}" destId="{D8FE66A3-5770-4320-A532-0637F7B79EEB}" srcOrd="0" destOrd="0" presId="urn:microsoft.com/office/officeart/2008/layout/NameandTitleOrganizationalChart"/>
    <dgm:cxn modelId="{5282DB15-8398-474D-B4C2-8866A505F331}" type="presParOf" srcId="{D8FE66A3-5770-4320-A532-0637F7B79EEB}" destId="{EE1586CB-4AAA-428C-931F-F29103773709}" srcOrd="0" destOrd="0" presId="urn:microsoft.com/office/officeart/2008/layout/NameandTitleOrganizationalChart"/>
    <dgm:cxn modelId="{D648C574-131F-4644-9E33-16184E29AE46}" type="presParOf" srcId="{D8FE66A3-5770-4320-A532-0637F7B79EEB}" destId="{8F14FC66-7E99-42EE-95AE-FF8F96C85353}" srcOrd="1" destOrd="0" presId="urn:microsoft.com/office/officeart/2008/layout/NameandTitleOrganizationalChart"/>
    <dgm:cxn modelId="{D6B56F48-770F-4FB5-BC8E-DC329027A1C4}" type="presParOf" srcId="{D8FE66A3-5770-4320-A532-0637F7B79EEB}" destId="{05EEB18F-FD2F-4124-A97F-8E444D103479}" srcOrd="2" destOrd="0" presId="urn:microsoft.com/office/officeart/2008/layout/NameandTitleOrganizationalChart"/>
    <dgm:cxn modelId="{CE9E0EE3-7B34-4C8D-8287-448D0369C051}" type="presParOf" srcId="{C43BB235-4E1E-4185-BC27-B6B332D82D8C}" destId="{AA9476F4-115A-4B0B-A95E-B149A72DAC69}" srcOrd="1" destOrd="0" presId="urn:microsoft.com/office/officeart/2008/layout/NameandTitleOrganizationalChart"/>
    <dgm:cxn modelId="{A8E0F276-C6A2-499C-878C-8A02936BFC07}" type="presParOf" srcId="{C43BB235-4E1E-4185-BC27-B6B332D82D8C}" destId="{B66BF339-1C34-45C5-94C4-26E2B95246EE}" srcOrd="2" destOrd="0" presId="urn:microsoft.com/office/officeart/2008/layout/NameandTitleOrganizationalChart"/>
    <dgm:cxn modelId="{4EED1044-71E9-4C2D-AF24-0684C06C47DE}" type="presParOf" srcId="{751D5163-2FF7-45AF-A5FB-9987A469A95E}" destId="{11B9E587-158B-417D-8950-C2838AF923AB}" srcOrd="2" destOrd="0" presId="urn:microsoft.com/office/officeart/2008/layout/NameandTitleOrganizationalChart"/>
    <dgm:cxn modelId="{DF9CB6F5-5E42-4D43-9CA1-FF0849E0B56E}" type="presParOf" srcId="{751D5163-2FF7-45AF-A5FB-9987A469A95E}" destId="{6C79B3C9-913B-4566-9790-534C747BF3DD}" srcOrd="3" destOrd="0" presId="urn:microsoft.com/office/officeart/2008/layout/NameandTitleOrganizationalChart"/>
    <dgm:cxn modelId="{3C750F70-4737-4606-8D4D-C6FACE43D344}" type="presParOf" srcId="{6C79B3C9-913B-4566-9790-534C747BF3DD}" destId="{00480489-27D6-45B5-968E-CBF7F790BB46}" srcOrd="0" destOrd="0" presId="urn:microsoft.com/office/officeart/2008/layout/NameandTitleOrganizationalChart"/>
    <dgm:cxn modelId="{FE25001B-2951-4DC0-B57D-93D797ABAA94}" type="presParOf" srcId="{00480489-27D6-45B5-968E-CBF7F790BB46}" destId="{BA6FF64D-92CB-4C55-B049-D7DD3F41DD8A}" srcOrd="0" destOrd="0" presId="urn:microsoft.com/office/officeart/2008/layout/NameandTitleOrganizationalChart"/>
    <dgm:cxn modelId="{EA70A5D5-DA59-4EA2-8170-692982D664C3}" type="presParOf" srcId="{00480489-27D6-45B5-968E-CBF7F790BB46}" destId="{1D417924-E155-4C04-9140-D012CA195521}" srcOrd="1" destOrd="0" presId="urn:microsoft.com/office/officeart/2008/layout/NameandTitleOrganizationalChart"/>
    <dgm:cxn modelId="{03D645F9-7949-4E59-A3C9-8A230B6A4B6A}" type="presParOf" srcId="{00480489-27D6-45B5-968E-CBF7F790BB46}" destId="{34BC1D2D-A5E8-4428-A895-0B23A403FC6E}" srcOrd="2" destOrd="0" presId="urn:microsoft.com/office/officeart/2008/layout/NameandTitleOrganizationalChart"/>
    <dgm:cxn modelId="{76CB9E54-BBE8-4E0E-9225-CCA1473F26B0}" type="presParOf" srcId="{6C79B3C9-913B-4566-9790-534C747BF3DD}" destId="{A3369FC0-E2EF-43F4-BD27-7BB29EFB249B}" srcOrd="1" destOrd="0" presId="urn:microsoft.com/office/officeart/2008/layout/NameandTitleOrganizationalChart"/>
    <dgm:cxn modelId="{7C19A33D-D165-4A0B-A40B-0F9C474EB99B}" type="presParOf" srcId="{6C79B3C9-913B-4566-9790-534C747BF3DD}" destId="{79934BE1-62F9-49A9-A5F8-71418AF7C187}" srcOrd="2" destOrd="0" presId="urn:microsoft.com/office/officeart/2008/layout/NameandTitleOrganizationalChart"/>
    <dgm:cxn modelId="{88CCBC93-5BC6-4AF3-A998-734328164FEE}" type="presParOf" srcId="{8670C718-CE8F-4397-92F4-E36998EFBD7E}" destId="{C19AC4BA-1DD8-455D-86B3-63B7F98E512E}" srcOrd="2" destOrd="0" presId="urn:microsoft.com/office/officeart/2008/layout/NameandTitleOrganizationalChart"/>
    <dgm:cxn modelId="{BCDA4DD3-F82C-4657-AF17-94BD4743593A}" type="presParOf" srcId="{2BC2F862-0415-495C-8B54-A0138ECAAA62}" destId="{0B944B24-CD7F-4B68-AD9B-96787DB8F7B1}" srcOrd="2" destOrd="0" presId="urn:microsoft.com/office/officeart/2008/layout/NameandTitleOrganizationalChart"/>
    <dgm:cxn modelId="{A7398791-66D0-4CE1-B50D-849986609EF7}" type="presParOf" srcId="{2108BC24-3693-43B9-BEA9-33477D5E6864}" destId="{04AA31AD-B7E4-4AA5-99DE-A3FD98A38F5A}" srcOrd="2" destOrd="0" presId="urn:microsoft.com/office/officeart/2008/layout/NameandTitleOrganizationalChart"/>
    <dgm:cxn modelId="{1C59AFA3-6B22-4A06-8EDE-11CFEFAE4A1F}" type="presParOf" srcId="{2108BC24-3693-43B9-BEA9-33477D5E6864}" destId="{A70189C8-E2B4-4555-9635-DBB845542320}" srcOrd="3" destOrd="0" presId="urn:microsoft.com/office/officeart/2008/layout/NameandTitleOrganizationalChart"/>
    <dgm:cxn modelId="{6806FE39-B9BA-4772-AF33-39AE60DFAC83}" type="presParOf" srcId="{A70189C8-E2B4-4555-9635-DBB845542320}" destId="{78E2487E-C069-4539-A3E8-831EA27B5C4C}" srcOrd="0" destOrd="0" presId="urn:microsoft.com/office/officeart/2008/layout/NameandTitleOrganizationalChart"/>
    <dgm:cxn modelId="{CA327716-4645-41E8-9CA1-67EEE0387C7B}" type="presParOf" srcId="{78E2487E-C069-4539-A3E8-831EA27B5C4C}" destId="{D6F452DF-9A61-40C5-88CC-FE15F870E435}" srcOrd="0" destOrd="0" presId="urn:microsoft.com/office/officeart/2008/layout/NameandTitleOrganizationalChart"/>
    <dgm:cxn modelId="{A59795AC-D24B-4EF0-A74A-0A237F5AA302}" type="presParOf" srcId="{78E2487E-C069-4539-A3E8-831EA27B5C4C}" destId="{B0F47796-2CAA-4E19-9072-5605FCB7A74D}" srcOrd="1" destOrd="0" presId="urn:microsoft.com/office/officeart/2008/layout/NameandTitleOrganizationalChart"/>
    <dgm:cxn modelId="{17B9072E-3EFB-45EE-BFF9-612802C05E46}" type="presParOf" srcId="{78E2487E-C069-4539-A3E8-831EA27B5C4C}" destId="{0762F3B7-ED96-43D3-B165-DD1F30306A72}" srcOrd="2" destOrd="0" presId="urn:microsoft.com/office/officeart/2008/layout/NameandTitleOrganizationalChart"/>
    <dgm:cxn modelId="{7788D6A4-9A64-4AA2-A3A3-762331E2D791}" type="presParOf" srcId="{A70189C8-E2B4-4555-9635-DBB845542320}" destId="{DE3A79F7-9EBC-4F08-8ABF-7F4A0D3C5A37}" srcOrd="1" destOrd="0" presId="urn:microsoft.com/office/officeart/2008/layout/NameandTitleOrganizationalChart"/>
    <dgm:cxn modelId="{7D5C7FA1-6B29-4080-9198-01D5186F86A2}" type="presParOf" srcId="{A70189C8-E2B4-4555-9635-DBB845542320}" destId="{B4E97B34-65D4-461E-BA28-0C12F69DEACD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6EA333-BCDB-4CC4-B54A-88F7F1D4065B}" type="doc">
      <dgm:prSet loTypeId="urn:microsoft.com/office/officeart/2005/8/layout/matrix1" loCatId="matrix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F78387AD-8DA1-4BF3-ABDC-4688B370656B}">
      <dgm:prSet phldrT="[Texto]" custT="1"/>
      <dgm:spPr/>
      <dgm:t>
        <a:bodyPr/>
        <a:lstStyle/>
        <a:p>
          <a:r>
            <a:rPr lang="es-MX" sz="1200" dirty="0" smtClean="0"/>
            <a:t>FODA Lubricantes de Calidad Tabasco S.A. de C.V.</a:t>
          </a:r>
          <a:endParaRPr lang="es-MX" sz="1200" dirty="0"/>
        </a:p>
      </dgm:t>
    </dgm:pt>
    <dgm:pt modelId="{B47D3504-959B-4EF2-AC11-630D6A847FC9}" type="parTrans" cxnId="{B7BF3992-5189-42DA-B584-CC1066114610}">
      <dgm:prSet/>
      <dgm:spPr/>
      <dgm:t>
        <a:bodyPr/>
        <a:lstStyle/>
        <a:p>
          <a:endParaRPr lang="es-MX"/>
        </a:p>
      </dgm:t>
    </dgm:pt>
    <dgm:pt modelId="{A8E4A060-EC2E-4317-AA45-2A1E64A84C2A}" type="sibTrans" cxnId="{B7BF3992-5189-42DA-B584-CC1066114610}">
      <dgm:prSet/>
      <dgm:spPr/>
      <dgm:t>
        <a:bodyPr/>
        <a:lstStyle/>
        <a:p>
          <a:endParaRPr lang="es-MX"/>
        </a:p>
      </dgm:t>
    </dgm:pt>
    <dgm:pt modelId="{A790BADB-F4D6-472A-A8C3-37F9526E3910}">
      <dgm:prSet phldrT="[Texto]" custT="1"/>
      <dgm:spPr/>
      <dgm:t>
        <a:bodyPr/>
        <a:lstStyle/>
        <a:p>
          <a:endParaRPr lang="es-MX" sz="1100" dirty="0" smtClean="0"/>
        </a:p>
        <a:p>
          <a:endParaRPr lang="es-MX" sz="1100" dirty="0" smtClean="0"/>
        </a:p>
        <a:p>
          <a:endParaRPr lang="es-MX" sz="1100" dirty="0" smtClean="0"/>
        </a:p>
        <a:p>
          <a:r>
            <a:rPr lang="es-MX" sz="1100" dirty="0" smtClean="0"/>
            <a:t>Fortalezas:</a:t>
          </a:r>
        </a:p>
        <a:p>
          <a:r>
            <a:rPr lang="es-MX" sz="1000" dirty="0" smtClean="0"/>
            <a:t>-Infraestructura Sólida</a:t>
          </a:r>
        </a:p>
        <a:p>
          <a:r>
            <a:rPr lang="es-MX" sz="1000" dirty="0" smtClean="0"/>
            <a:t>-Mayor cobertura de reparto</a:t>
          </a:r>
        </a:p>
        <a:p>
          <a:r>
            <a:rPr lang="es-MX" sz="1000" dirty="0" smtClean="0"/>
            <a:t>Mayor capacidad de almacenaje</a:t>
          </a:r>
        </a:p>
        <a:p>
          <a:r>
            <a:rPr lang="es-MX" sz="1000" dirty="0" smtClean="0"/>
            <a:t>-Producto de Alta Calidad, Confianza y Seguridad</a:t>
          </a:r>
        </a:p>
        <a:p>
          <a:r>
            <a:rPr lang="es-MX" sz="1000" dirty="0" smtClean="0"/>
            <a:t>-Enfoque en el servicio</a:t>
          </a:r>
        </a:p>
        <a:p>
          <a:r>
            <a:rPr lang="es-MX" sz="1000" dirty="0" smtClean="0"/>
            <a:t>-Personal capacitado</a:t>
          </a:r>
        </a:p>
        <a:p>
          <a:r>
            <a:rPr lang="es-MX" sz="1000" dirty="0" smtClean="0"/>
            <a:t>-Liderazgo</a:t>
          </a:r>
        </a:p>
        <a:p>
          <a:r>
            <a:rPr lang="es-MX" sz="1000" dirty="0" smtClean="0"/>
            <a:t>-Equipo comprometido</a:t>
          </a:r>
        </a:p>
        <a:p>
          <a:r>
            <a:rPr lang="es-MX" sz="1000" dirty="0" smtClean="0"/>
            <a:t>-Certificaciones internacionales</a:t>
          </a:r>
        </a:p>
        <a:p>
          <a:r>
            <a:rPr lang="es-MX" sz="1000" dirty="0" smtClean="0"/>
            <a:t>-Procesos definidos</a:t>
          </a:r>
        </a:p>
        <a:p>
          <a:endParaRPr lang="es-MX" sz="800" dirty="0" smtClean="0"/>
        </a:p>
        <a:p>
          <a:endParaRPr lang="es-MX" sz="800" dirty="0"/>
        </a:p>
      </dgm:t>
    </dgm:pt>
    <dgm:pt modelId="{506363B6-E517-4373-AA41-A9DD4E6B7F93}" type="parTrans" cxnId="{B5705F7A-3692-4483-9A1E-D7463DDE6F7F}">
      <dgm:prSet/>
      <dgm:spPr/>
      <dgm:t>
        <a:bodyPr/>
        <a:lstStyle/>
        <a:p>
          <a:endParaRPr lang="es-MX"/>
        </a:p>
      </dgm:t>
    </dgm:pt>
    <dgm:pt modelId="{0D7FC197-7925-4057-97FE-4A1F50C9163A}" type="sibTrans" cxnId="{B5705F7A-3692-4483-9A1E-D7463DDE6F7F}">
      <dgm:prSet/>
      <dgm:spPr/>
      <dgm:t>
        <a:bodyPr/>
        <a:lstStyle/>
        <a:p>
          <a:endParaRPr lang="es-MX"/>
        </a:p>
      </dgm:t>
    </dgm:pt>
    <dgm:pt modelId="{6AC574C5-A1E9-4D77-852B-DB012DF4EE70}">
      <dgm:prSet phldrT="[Texto]" custT="1"/>
      <dgm:spPr/>
      <dgm:t>
        <a:bodyPr/>
        <a:lstStyle/>
        <a:p>
          <a:endParaRPr lang="es-MX" sz="800" dirty="0" smtClean="0"/>
        </a:p>
        <a:p>
          <a:endParaRPr lang="es-MX" sz="800" dirty="0" smtClean="0"/>
        </a:p>
        <a:p>
          <a:endParaRPr lang="es-MX" sz="1000" dirty="0" smtClean="0"/>
        </a:p>
        <a:p>
          <a:r>
            <a:rPr lang="es-MX" sz="1000" dirty="0" smtClean="0"/>
            <a:t>Oportunidades:</a:t>
          </a:r>
        </a:p>
        <a:p>
          <a:r>
            <a:rPr lang="es-MX" sz="1000" dirty="0" smtClean="0"/>
            <a:t>-Creación de nuevos nichos de mercado</a:t>
          </a:r>
        </a:p>
        <a:p>
          <a:r>
            <a:rPr lang="es-MX" sz="1000" dirty="0" smtClean="0"/>
            <a:t>-Apertura de nuevas sucursales</a:t>
          </a:r>
        </a:p>
        <a:p>
          <a:r>
            <a:rPr lang="es-MX" sz="1000" dirty="0" smtClean="0"/>
            <a:t>-Impulso de clientes</a:t>
          </a:r>
        </a:p>
        <a:p>
          <a:r>
            <a:rPr lang="es-MX" sz="1000" dirty="0" smtClean="0"/>
            <a:t>-Impulso de líneas de producto</a:t>
          </a:r>
        </a:p>
        <a:p>
          <a:r>
            <a:rPr lang="es-MX" sz="1000" dirty="0" smtClean="0"/>
            <a:t>-Nuevos servicios complementos al producto</a:t>
          </a:r>
        </a:p>
        <a:p>
          <a:r>
            <a:rPr lang="es-MX" sz="1000" dirty="0" smtClean="0"/>
            <a:t>-Apertura de nuevos Centros de Servicio</a:t>
          </a:r>
        </a:p>
        <a:p>
          <a:r>
            <a:rPr lang="es-MX" sz="1000" dirty="0" smtClean="0"/>
            <a:t>-Profesionalización total EDC II</a:t>
          </a:r>
        </a:p>
        <a:p>
          <a:endParaRPr lang="es-MX" sz="800" dirty="0" smtClean="0"/>
        </a:p>
        <a:p>
          <a:endParaRPr lang="es-MX" sz="800" dirty="0" smtClean="0"/>
        </a:p>
        <a:p>
          <a:r>
            <a:rPr lang="es-MX" sz="800" dirty="0" smtClean="0"/>
            <a:t>-</a:t>
          </a:r>
          <a:endParaRPr lang="es-MX" sz="800" dirty="0"/>
        </a:p>
      </dgm:t>
    </dgm:pt>
    <dgm:pt modelId="{0F1B32BD-75A9-4C71-AEAA-D9AD1E48D435}" type="parTrans" cxnId="{BF0137E7-4BF5-4792-8C06-DF06E1E23594}">
      <dgm:prSet/>
      <dgm:spPr/>
      <dgm:t>
        <a:bodyPr/>
        <a:lstStyle/>
        <a:p>
          <a:endParaRPr lang="es-MX"/>
        </a:p>
      </dgm:t>
    </dgm:pt>
    <dgm:pt modelId="{962050E6-6177-482A-80CF-18DA32733132}" type="sibTrans" cxnId="{BF0137E7-4BF5-4792-8C06-DF06E1E23594}">
      <dgm:prSet/>
      <dgm:spPr/>
      <dgm:t>
        <a:bodyPr/>
        <a:lstStyle/>
        <a:p>
          <a:endParaRPr lang="es-MX"/>
        </a:p>
      </dgm:t>
    </dgm:pt>
    <dgm:pt modelId="{550CB0C7-2EF3-4C90-A127-15596D489F26}">
      <dgm:prSet phldrT="[Texto]" custT="1"/>
      <dgm:spPr/>
      <dgm:t>
        <a:bodyPr/>
        <a:lstStyle/>
        <a:p>
          <a:r>
            <a:rPr lang="es-MX" sz="1000" dirty="0" smtClean="0"/>
            <a:t>Amenazas:</a:t>
          </a:r>
        </a:p>
        <a:p>
          <a:r>
            <a:rPr lang="es-MX" sz="1000" dirty="0" smtClean="0"/>
            <a:t>-Oscilación del precio del dólar</a:t>
          </a:r>
        </a:p>
        <a:p>
          <a:r>
            <a:rPr lang="es-MX" sz="1000" dirty="0" smtClean="0"/>
            <a:t>-Baja operación industrial en la zona</a:t>
          </a:r>
        </a:p>
        <a:p>
          <a:r>
            <a:rPr lang="es-MX" sz="1000" dirty="0" smtClean="0"/>
            <a:t>-Nacimiento de nuevas marcas de dudosa calidad y bajo costo</a:t>
          </a:r>
        </a:p>
        <a:p>
          <a:r>
            <a:rPr lang="es-MX" sz="1000" dirty="0" smtClean="0"/>
            <a:t>-Desastres naturales</a:t>
          </a:r>
        </a:p>
        <a:p>
          <a:r>
            <a:rPr lang="es-MX" sz="1000" dirty="0" smtClean="0"/>
            <a:t>-Inseguridad</a:t>
          </a:r>
          <a:endParaRPr lang="es-MX" sz="1000" dirty="0"/>
        </a:p>
      </dgm:t>
    </dgm:pt>
    <dgm:pt modelId="{22BD9EF2-5079-4E98-8925-8BD057A0A0E6}" type="parTrans" cxnId="{655DB058-1A60-44F3-8231-9F3FB588E61B}">
      <dgm:prSet/>
      <dgm:spPr/>
      <dgm:t>
        <a:bodyPr/>
        <a:lstStyle/>
        <a:p>
          <a:endParaRPr lang="es-MX"/>
        </a:p>
      </dgm:t>
    </dgm:pt>
    <dgm:pt modelId="{E2AB1685-6A67-40CD-AB0B-7DA5F4D40984}" type="sibTrans" cxnId="{655DB058-1A60-44F3-8231-9F3FB588E61B}">
      <dgm:prSet/>
      <dgm:spPr/>
      <dgm:t>
        <a:bodyPr/>
        <a:lstStyle/>
        <a:p>
          <a:endParaRPr lang="es-MX"/>
        </a:p>
      </dgm:t>
    </dgm:pt>
    <dgm:pt modelId="{B0CEFCDC-6F3A-4364-936A-E5F825A4B1E2}">
      <dgm:prSet phldrT="[Texto]" custT="1"/>
      <dgm:spPr/>
      <dgm:t>
        <a:bodyPr/>
        <a:lstStyle/>
        <a:p>
          <a:r>
            <a:rPr lang="es-MX" sz="1000" dirty="0" smtClean="0"/>
            <a:t>Debilidades:</a:t>
          </a:r>
        </a:p>
        <a:p>
          <a:r>
            <a:rPr lang="es-MX" sz="1000" dirty="0" smtClean="0"/>
            <a:t>-Competencia desleal</a:t>
          </a:r>
        </a:p>
        <a:p>
          <a:r>
            <a:rPr lang="es-MX" sz="1000" dirty="0" smtClean="0"/>
            <a:t>-Producto de alto precio</a:t>
          </a:r>
        </a:p>
        <a:p>
          <a:r>
            <a:rPr lang="es-MX" sz="1000" dirty="0" smtClean="0"/>
            <a:t>-Generación de información del mercado</a:t>
          </a:r>
        </a:p>
        <a:p>
          <a:r>
            <a:rPr lang="es-MX" sz="1000" dirty="0" smtClean="0"/>
            <a:t>-Personal para administración de venta</a:t>
          </a:r>
        </a:p>
        <a:p>
          <a:endParaRPr lang="es-MX" sz="1000" dirty="0" smtClean="0"/>
        </a:p>
        <a:p>
          <a:endParaRPr lang="es-MX" sz="1000" dirty="0" smtClean="0"/>
        </a:p>
        <a:p>
          <a:endParaRPr lang="es-MX" sz="1000" dirty="0"/>
        </a:p>
      </dgm:t>
    </dgm:pt>
    <dgm:pt modelId="{618F19F5-F73A-44E9-906B-BC532CBE81D6}" type="sibTrans" cxnId="{FAF83F52-2406-426C-8968-692E25ECD85C}">
      <dgm:prSet/>
      <dgm:spPr/>
      <dgm:t>
        <a:bodyPr/>
        <a:lstStyle/>
        <a:p>
          <a:endParaRPr lang="es-MX"/>
        </a:p>
      </dgm:t>
    </dgm:pt>
    <dgm:pt modelId="{8ADBFC8F-0DF3-499C-B99C-EEFA7737437F}" type="parTrans" cxnId="{FAF83F52-2406-426C-8968-692E25ECD85C}">
      <dgm:prSet/>
      <dgm:spPr/>
      <dgm:t>
        <a:bodyPr/>
        <a:lstStyle/>
        <a:p>
          <a:endParaRPr lang="es-MX"/>
        </a:p>
      </dgm:t>
    </dgm:pt>
    <dgm:pt modelId="{8BA534EF-3244-4BBF-A9FB-9B9A36A7BBD2}" type="pres">
      <dgm:prSet presAssocID="{386EA333-BCDB-4CC4-B54A-88F7F1D4065B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E219C3C5-246C-460A-B437-5F4E2A2B2DF9}" type="pres">
      <dgm:prSet presAssocID="{386EA333-BCDB-4CC4-B54A-88F7F1D4065B}" presName="matrix" presStyleCnt="0"/>
      <dgm:spPr/>
    </dgm:pt>
    <dgm:pt modelId="{8960D9B2-9D82-4E00-B22E-2FC04768C30F}" type="pres">
      <dgm:prSet presAssocID="{386EA333-BCDB-4CC4-B54A-88F7F1D4065B}" presName="tile1" presStyleLbl="node1" presStyleIdx="0" presStyleCnt="4"/>
      <dgm:spPr/>
      <dgm:t>
        <a:bodyPr/>
        <a:lstStyle/>
        <a:p>
          <a:endParaRPr lang="es-MX"/>
        </a:p>
      </dgm:t>
    </dgm:pt>
    <dgm:pt modelId="{DDA46BA2-EA58-45C4-8ED5-33AC6BD37ECA}" type="pres">
      <dgm:prSet presAssocID="{386EA333-BCDB-4CC4-B54A-88F7F1D4065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ACC8F54-95A3-4D7C-9001-83C58C6E791F}" type="pres">
      <dgm:prSet presAssocID="{386EA333-BCDB-4CC4-B54A-88F7F1D4065B}" presName="tile2" presStyleLbl="node1" presStyleIdx="1" presStyleCnt="4"/>
      <dgm:spPr/>
      <dgm:t>
        <a:bodyPr/>
        <a:lstStyle/>
        <a:p>
          <a:endParaRPr lang="es-MX"/>
        </a:p>
      </dgm:t>
    </dgm:pt>
    <dgm:pt modelId="{5D74FDCE-633D-405B-A5F1-41D09E840713}" type="pres">
      <dgm:prSet presAssocID="{386EA333-BCDB-4CC4-B54A-88F7F1D4065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7E5FF7B3-8695-4B60-9B5A-5DD5D2B41365}" type="pres">
      <dgm:prSet presAssocID="{386EA333-BCDB-4CC4-B54A-88F7F1D4065B}" presName="tile3" presStyleLbl="node1" presStyleIdx="2" presStyleCnt="4" custLinFactNeighborX="-1482" custLinFactNeighborY="-155"/>
      <dgm:spPr/>
      <dgm:t>
        <a:bodyPr/>
        <a:lstStyle/>
        <a:p>
          <a:endParaRPr lang="es-MX"/>
        </a:p>
      </dgm:t>
    </dgm:pt>
    <dgm:pt modelId="{9E779D0A-2A41-4CEA-B82F-90568D7568EF}" type="pres">
      <dgm:prSet presAssocID="{386EA333-BCDB-4CC4-B54A-88F7F1D4065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4706CDDB-4386-4964-9C24-5E3AF141A312}" type="pres">
      <dgm:prSet presAssocID="{386EA333-BCDB-4CC4-B54A-88F7F1D4065B}" presName="tile4" presStyleLbl="node1" presStyleIdx="3" presStyleCnt="4"/>
      <dgm:spPr/>
      <dgm:t>
        <a:bodyPr/>
        <a:lstStyle/>
        <a:p>
          <a:endParaRPr lang="es-MX"/>
        </a:p>
      </dgm:t>
    </dgm:pt>
    <dgm:pt modelId="{D36FC8B2-260B-4C11-A680-C730EBA24F55}" type="pres">
      <dgm:prSet presAssocID="{386EA333-BCDB-4CC4-B54A-88F7F1D4065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281AF90-F5BC-4946-A774-EFE794C34DF5}" type="pres">
      <dgm:prSet presAssocID="{386EA333-BCDB-4CC4-B54A-88F7F1D4065B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s-MX"/>
        </a:p>
      </dgm:t>
    </dgm:pt>
  </dgm:ptLst>
  <dgm:cxnLst>
    <dgm:cxn modelId="{051B4623-3F07-4C7D-B5E9-CCB228737231}" type="presOf" srcId="{F78387AD-8DA1-4BF3-ABDC-4688B370656B}" destId="{3281AF90-F5BC-4946-A774-EFE794C34DF5}" srcOrd="0" destOrd="0" presId="urn:microsoft.com/office/officeart/2005/8/layout/matrix1"/>
    <dgm:cxn modelId="{B5705F7A-3692-4483-9A1E-D7463DDE6F7F}" srcId="{F78387AD-8DA1-4BF3-ABDC-4688B370656B}" destId="{A790BADB-F4D6-472A-A8C3-37F9526E3910}" srcOrd="0" destOrd="0" parTransId="{506363B6-E517-4373-AA41-A9DD4E6B7F93}" sibTransId="{0D7FC197-7925-4057-97FE-4A1F50C9163A}"/>
    <dgm:cxn modelId="{89CED81A-9797-4883-921D-5F203BCF742D}" type="presOf" srcId="{386EA333-BCDB-4CC4-B54A-88F7F1D4065B}" destId="{8BA534EF-3244-4BBF-A9FB-9B9A36A7BBD2}" srcOrd="0" destOrd="0" presId="urn:microsoft.com/office/officeart/2005/8/layout/matrix1"/>
    <dgm:cxn modelId="{4F12E72C-BA71-4D13-8C02-DC5729242C2C}" type="presOf" srcId="{550CB0C7-2EF3-4C90-A127-15596D489F26}" destId="{D36FC8B2-260B-4C11-A680-C730EBA24F55}" srcOrd="1" destOrd="0" presId="urn:microsoft.com/office/officeart/2005/8/layout/matrix1"/>
    <dgm:cxn modelId="{DECE1F53-4EED-44C5-8008-E1556DD74785}" type="presOf" srcId="{6AC574C5-A1E9-4D77-852B-DB012DF4EE70}" destId="{5D74FDCE-633D-405B-A5F1-41D09E840713}" srcOrd="1" destOrd="0" presId="urn:microsoft.com/office/officeart/2005/8/layout/matrix1"/>
    <dgm:cxn modelId="{52C29DD1-5915-4E91-848F-22CEAB152925}" type="presOf" srcId="{B0CEFCDC-6F3A-4364-936A-E5F825A4B1E2}" destId="{9E779D0A-2A41-4CEA-B82F-90568D7568EF}" srcOrd="1" destOrd="0" presId="urn:microsoft.com/office/officeart/2005/8/layout/matrix1"/>
    <dgm:cxn modelId="{AF474FD6-7DA1-487C-A708-982855C24C1F}" type="presOf" srcId="{A790BADB-F4D6-472A-A8C3-37F9526E3910}" destId="{DDA46BA2-EA58-45C4-8ED5-33AC6BD37ECA}" srcOrd="1" destOrd="0" presId="urn:microsoft.com/office/officeart/2005/8/layout/matrix1"/>
    <dgm:cxn modelId="{BF0137E7-4BF5-4792-8C06-DF06E1E23594}" srcId="{F78387AD-8DA1-4BF3-ABDC-4688B370656B}" destId="{6AC574C5-A1E9-4D77-852B-DB012DF4EE70}" srcOrd="1" destOrd="0" parTransId="{0F1B32BD-75A9-4C71-AEAA-D9AD1E48D435}" sibTransId="{962050E6-6177-482A-80CF-18DA32733132}"/>
    <dgm:cxn modelId="{D5BF1812-74AA-40FD-965A-B7EBFCE53C21}" type="presOf" srcId="{B0CEFCDC-6F3A-4364-936A-E5F825A4B1E2}" destId="{7E5FF7B3-8695-4B60-9B5A-5DD5D2B41365}" srcOrd="0" destOrd="0" presId="urn:microsoft.com/office/officeart/2005/8/layout/matrix1"/>
    <dgm:cxn modelId="{B7BF3992-5189-42DA-B584-CC1066114610}" srcId="{386EA333-BCDB-4CC4-B54A-88F7F1D4065B}" destId="{F78387AD-8DA1-4BF3-ABDC-4688B370656B}" srcOrd="0" destOrd="0" parTransId="{B47D3504-959B-4EF2-AC11-630D6A847FC9}" sibTransId="{A8E4A060-EC2E-4317-AA45-2A1E64A84C2A}"/>
    <dgm:cxn modelId="{37E32AC3-6D0E-4354-A894-A46E109B0323}" type="presOf" srcId="{A790BADB-F4D6-472A-A8C3-37F9526E3910}" destId="{8960D9B2-9D82-4E00-B22E-2FC04768C30F}" srcOrd="0" destOrd="0" presId="urn:microsoft.com/office/officeart/2005/8/layout/matrix1"/>
    <dgm:cxn modelId="{FAF83F52-2406-426C-8968-692E25ECD85C}" srcId="{F78387AD-8DA1-4BF3-ABDC-4688B370656B}" destId="{B0CEFCDC-6F3A-4364-936A-E5F825A4B1E2}" srcOrd="2" destOrd="0" parTransId="{8ADBFC8F-0DF3-499C-B99C-EEFA7737437F}" sibTransId="{618F19F5-F73A-44E9-906B-BC532CBE81D6}"/>
    <dgm:cxn modelId="{655DB058-1A60-44F3-8231-9F3FB588E61B}" srcId="{F78387AD-8DA1-4BF3-ABDC-4688B370656B}" destId="{550CB0C7-2EF3-4C90-A127-15596D489F26}" srcOrd="3" destOrd="0" parTransId="{22BD9EF2-5079-4E98-8925-8BD057A0A0E6}" sibTransId="{E2AB1685-6A67-40CD-AB0B-7DA5F4D40984}"/>
    <dgm:cxn modelId="{B6B19A0C-5DCD-41BB-80BC-0EDC3020A144}" type="presOf" srcId="{6AC574C5-A1E9-4D77-852B-DB012DF4EE70}" destId="{0ACC8F54-95A3-4D7C-9001-83C58C6E791F}" srcOrd="0" destOrd="0" presId="urn:microsoft.com/office/officeart/2005/8/layout/matrix1"/>
    <dgm:cxn modelId="{0B6AB898-6863-42D9-BFE5-6C2E09DCD801}" type="presOf" srcId="{550CB0C7-2EF3-4C90-A127-15596D489F26}" destId="{4706CDDB-4386-4964-9C24-5E3AF141A312}" srcOrd="0" destOrd="0" presId="urn:microsoft.com/office/officeart/2005/8/layout/matrix1"/>
    <dgm:cxn modelId="{374DCF9E-AFA0-4020-946F-7F32E8C4053E}" type="presParOf" srcId="{8BA534EF-3244-4BBF-A9FB-9B9A36A7BBD2}" destId="{E219C3C5-246C-460A-B437-5F4E2A2B2DF9}" srcOrd="0" destOrd="0" presId="urn:microsoft.com/office/officeart/2005/8/layout/matrix1"/>
    <dgm:cxn modelId="{80C7D0C2-BFD7-43C8-BAB7-830FA8654F41}" type="presParOf" srcId="{E219C3C5-246C-460A-B437-5F4E2A2B2DF9}" destId="{8960D9B2-9D82-4E00-B22E-2FC04768C30F}" srcOrd="0" destOrd="0" presId="urn:microsoft.com/office/officeart/2005/8/layout/matrix1"/>
    <dgm:cxn modelId="{82A17D8E-F592-4952-8E99-EEDF51C9F919}" type="presParOf" srcId="{E219C3C5-246C-460A-B437-5F4E2A2B2DF9}" destId="{DDA46BA2-EA58-45C4-8ED5-33AC6BD37ECA}" srcOrd="1" destOrd="0" presId="urn:microsoft.com/office/officeart/2005/8/layout/matrix1"/>
    <dgm:cxn modelId="{2CCB6F68-6FD5-4379-895D-3D6F2633A72A}" type="presParOf" srcId="{E219C3C5-246C-460A-B437-5F4E2A2B2DF9}" destId="{0ACC8F54-95A3-4D7C-9001-83C58C6E791F}" srcOrd="2" destOrd="0" presId="urn:microsoft.com/office/officeart/2005/8/layout/matrix1"/>
    <dgm:cxn modelId="{52EDB5E9-E4C5-4FAD-B459-7585AC463426}" type="presParOf" srcId="{E219C3C5-246C-460A-B437-5F4E2A2B2DF9}" destId="{5D74FDCE-633D-405B-A5F1-41D09E840713}" srcOrd="3" destOrd="0" presId="urn:microsoft.com/office/officeart/2005/8/layout/matrix1"/>
    <dgm:cxn modelId="{28311ED9-4C5B-40FA-98F1-69AE1A4F9B75}" type="presParOf" srcId="{E219C3C5-246C-460A-B437-5F4E2A2B2DF9}" destId="{7E5FF7B3-8695-4B60-9B5A-5DD5D2B41365}" srcOrd="4" destOrd="0" presId="urn:microsoft.com/office/officeart/2005/8/layout/matrix1"/>
    <dgm:cxn modelId="{C0948A59-4BD7-4570-B862-106B95E1D33E}" type="presParOf" srcId="{E219C3C5-246C-460A-B437-5F4E2A2B2DF9}" destId="{9E779D0A-2A41-4CEA-B82F-90568D7568EF}" srcOrd="5" destOrd="0" presId="urn:microsoft.com/office/officeart/2005/8/layout/matrix1"/>
    <dgm:cxn modelId="{6AED0568-89E7-46C7-BEE2-EC03CC9FEC1A}" type="presParOf" srcId="{E219C3C5-246C-460A-B437-5F4E2A2B2DF9}" destId="{4706CDDB-4386-4964-9C24-5E3AF141A312}" srcOrd="6" destOrd="0" presId="urn:microsoft.com/office/officeart/2005/8/layout/matrix1"/>
    <dgm:cxn modelId="{575E3B09-B6D8-4EFB-90D2-5CE90FC9A193}" type="presParOf" srcId="{E219C3C5-246C-460A-B437-5F4E2A2B2DF9}" destId="{D36FC8B2-260B-4C11-A680-C730EBA24F55}" srcOrd="7" destOrd="0" presId="urn:microsoft.com/office/officeart/2005/8/layout/matrix1"/>
    <dgm:cxn modelId="{DC9DB3FE-83DE-4B95-819A-781BA556145E}" type="presParOf" srcId="{8BA534EF-3244-4BBF-A9FB-9B9A36A7BBD2}" destId="{3281AF90-F5BC-4946-A774-EFE794C34DF5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78106-25F0-48FA-81B0-ECBA3F9E91A8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B2131-870B-4B97-8E6C-B92E9D914E6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3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C4339F-DD87-45CB-9AFD-51BE623A1B6C}" type="slidenum">
              <a:rPr lang="de-DE"/>
              <a:pPr/>
              <a:t>1</a:t>
            </a:fld>
            <a:endParaRPr lang="de-DE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83508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2F075-5E8C-4251-8025-2F9A28727D48}" type="slidenum">
              <a:rPr lang="de-DE"/>
              <a:pPr/>
              <a:t>23</a:t>
            </a:fld>
            <a:endParaRPr lang="de-DE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9092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2F075-5E8C-4251-8025-2F9A28727D48}" type="slidenum">
              <a:rPr lang="de-DE"/>
              <a:pPr/>
              <a:t>28</a:t>
            </a:fld>
            <a:endParaRPr lang="de-DE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87647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2F075-5E8C-4251-8025-2F9A28727D48}" type="slidenum">
              <a:rPr lang="de-DE"/>
              <a:pPr/>
              <a:t>33</a:t>
            </a:fld>
            <a:endParaRPr lang="de-DE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240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2F075-5E8C-4251-8025-2F9A28727D48}" type="slidenum">
              <a:rPr lang="de-DE"/>
              <a:pPr/>
              <a:t>41</a:t>
            </a:fld>
            <a:endParaRPr lang="de-DE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3948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2F075-5E8C-4251-8025-2F9A28727D48}" type="slidenum">
              <a:rPr lang="de-DE"/>
              <a:pPr/>
              <a:t>3</a:t>
            </a:fld>
            <a:endParaRPr lang="de-DE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56047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2F075-5E8C-4251-8025-2F9A28727D48}" type="slidenum">
              <a:rPr lang="de-DE"/>
              <a:pPr/>
              <a:t>8</a:t>
            </a:fld>
            <a:endParaRPr lang="de-DE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420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2F075-5E8C-4251-8025-2F9A28727D48}" type="slidenum">
              <a:rPr lang="de-DE"/>
              <a:pPr/>
              <a:t>10</a:t>
            </a:fld>
            <a:endParaRPr lang="de-DE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370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2F075-5E8C-4251-8025-2F9A28727D48}" type="slidenum">
              <a:rPr lang="de-DE"/>
              <a:pPr/>
              <a:t>13</a:t>
            </a:fld>
            <a:endParaRPr lang="de-DE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955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2F075-5E8C-4251-8025-2F9A28727D48}" type="slidenum">
              <a:rPr lang="de-DE"/>
              <a:pPr/>
              <a:t>19</a:t>
            </a:fld>
            <a:endParaRPr lang="de-DE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217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3A732-A800-4A1F-856F-7D2D9110FE2D}" type="slidenum">
              <a:rPr lang="de-DE"/>
              <a:pPr/>
              <a:t>20</a:t>
            </a:fld>
            <a:endParaRPr lang="de-DE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152" y="4343400"/>
            <a:ext cx="5027699" cy="4114800"/>
          </a:xfrm>
        </p:spPr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81056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C2F075-5E8C-4251-8025-2F9A28727D48}" type="slidenum">
              <a:rPr lang="de-DE"/>
              <a:pPr/>
              <a:t>21</a:t>
            </a:fld>
            <a:endParaRPr lang="de-DE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99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3A732-A800-4A1F-856F-7D2D9110FE2D}" type="slidenum">
              <a:rPr lang="de-DE"/>
              <a:pPr/>
              <a:t>22</a:t>
            </a:fld>
            <a:endParaRPr lang="de-DE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152" y="4343400"/>
            <a:ext cx="5027699" cy="4114800"/>
          </a:xfrm>
        </p:spPr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433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19505-7E6B-4C17-BB8F-3BECB8E8E0FD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F4A50-9CDD-4E06-A1D6-14DA07C4A30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gif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jpeg"/><Relationship Id="rId9" Type="http://schemas.microsoft.com/office/2007/relationships/diagramDrawing" Target="../diagrams/drawing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18" Type="http://schemas.openxmlformats.org/officeDocument/2006/relationships/image" Target="../media/image4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17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755650" y="539750"/>
            <a:ext cx="7920038" cy="93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Plan de Negocio Lubricantes de Calidad Tabasco S.A. de C.V. 2018-2020</a:t>
            </a:r>
            <a:endParaRPr kumimoji="0" lang="es-E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6" descr="http://www.johnsoncontrols.com/publish/us/en/products/power_solutions/Brands/LTH.-Style-Header-MainLogoRef.MC4w.L2V0Yy9kZXNpZ24vd3d3X2Rlc2lnbl9wYWd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5562600"/>
            <a:ext cx="1905000" cy="838200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4" cstate="print"/>
          <a:srcRect b="4565"/>
          <a:stretch>
            <a:fillRect/>
          </a:stretch>
        </p:blipFill>
        <p:spPr bwMode="auto">
          <a:xfrm>
            <a:off x="0" y="61722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Resultado de imagen para plan de negoc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62099"/>
            <a:ext cx="7143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Johnson Controls PowerPoint Guidelines  |  May 15, 2007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21B9-5FB3-44A1-865C-49AEF3E222BB}" type="slidenum">
              <a:rPr lang="de-DE"/>
              <a:pPr/>
              <a:t>10</a:t>
            </a:fld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573463"/>
            <a:ext cx="4356100" cy="1909762"/>
          </a:xfrm>
          <a:noFill/>
          <a:ln/>
        </p:spPr>
        <p:txBody>
          <a:bodyPr anchor="ctr"/>
          <a:lstStyle/>
          <a:p>
            <a:pPr algn="ctr">
              <a:spcBef>
                <a:spcPct val="50000"/>
              </a:spcBef>
              <a:tabLst>
                <a:tab pos="2330450" algn="l"/>
              </a:tabLst>
            </a:pPr>
            <a:r>
              <a:rPr lang="de-DE" sz="28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PROFESIONALIZACIÓN</a:t>
            </a:r>
            <a:br>
              <a:rPr lang="de-DE" sz="28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de-DE" sz="28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EDCII</a:t>
            </a:r>
            <a:endParaRPr lang="de-DE" sz="28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 sz="2000"/>
          </a:p>
        </p:txBody>
      </p:sp>
      <p:pic>
        <p:nvPicPr>
          <p:cNvPr id="8" name="Picture 7" descr="cars and building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4063" y="0"/>
            <a:ext cx="4561126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1" y="3573016"/>
            <a:ext cx="4356100" cy="19097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kumimoji="0" lang="de-DE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PROFESIONALIZACIÓN</a:t>
            </a:r>
            <a:br>
              <a:rPr kumimoji="0" lang="de-DE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de-DE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EDCII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0"/>
            <a:ext cx="5543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itchFamily="34" charset="0"/>
                <a:cs typeface="Arial" pitchFamily="34" charset="0"/>
              </a:rPr>
              <a:t>EDCII: Indicadores de Profesionalización.</a:t>
            </a:r>
          </a:p>
          <a:p>
            <a:endParaRPr lang="es-MX" dirty="0">
              <a:latin typeface="Arial" pitchFamily="34" charset="0"/>
              <a:cs typeface="Arial" pitchFamily="34" charset="0"/>
            </a:endParaRPr>
          </a:p>
          <a:p>
            <a:r>
              <a:rPr lang="es-MX" dirty="0" smtClean="0">
                <a:latin typeface="Arial" pitchFamily="34" charset="0"/>
                <a:cs typeface="Arial" pitchFamily="34" charset="0"/>
              </a:rPr>
              <a:t>2017</a:t>
            </a:r>
            <a:endParaRPr lang="es-MX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b="4565"/>
          <a:stretch>
            <a:fillRect/>
          </a:stretch>
        </p:blipFill>
        <p:spPr bwMode="auto">
          <a:xfrm>
            <a:off x="0" y="61722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johnsoncontrols.com/publish/us/en/products/power_solutions/Brands/LTH.-Style-Header-MainLogoRef.MC4w.L2V0Yy9kZXNpZ24vd3d3X2Rlc2lnbl9wYWd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5943600"/>
            <a:ext cx="1447800" cy="685800"/>
          </a:xfrm>
          <a:prstGeom prst="rect">
            <a:avLst/>
          </a:prstGeom>
          <a:noFill/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t="34000" r="9375" b="12000"/>
          <a:stretch/>
        </p:blipFill>
        <p:spPr>
          <a:xfrm>
            <a:off x="89958" y="1600200"/>
            <a:ext cx="8444442" cy="3144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0"/>
            <a:ext cx="5543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itchFamily="34" charset="0"/>
                <a:cs typeface="Arial" pitchFamily="34" charset="0"/>
              </a:rPr>
              <a:t>EDCII: Indicadores de Profesionalización.</a:t>
            </a:r>
          </a:p>
          <a:p>
            <a:endParaRPr lang="es-MX" dirty="0">
              <a:latin typeface="Arial" pitchFamily="34" charset="0"/>
              <a:cs typeface="Arial" pitchFamily="34" charset="0"/>
            </a:endParaRPr>
          </a:p>
          <a:p>
            <a:r>
              <a:rPr lang="es-MX" dirty="0" smtClean="0">
                <a:latin typeface="Arial" pitchFamily="34" charset="0"/>
                <a:cs typeface="Arial" pitchFamily="34" charset="0"/>
              </a:rPr>
              <a:t>2018</a:t>
            </a:r>
            <a:endParaRPr lang="es-MX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b="4565"/>
          <a:stretch>
            <a:fillRect/>
          </a:stretch>
        </p:blipFill>
        <p:spPr bwMode="auto">
          <a:xfrm>
            <a:off x="0" y="61722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johnsoncontrols.com/publish/us/en/products/power_solutions/Brands/LTH.-Style-Header-MainLogoRef.MC4w.L2V0Yy9kZXNpZ24vd3d3X2Rlc2lnbl9wYWd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5943600"/>
            <a:ext cx="1447800" cy="685800"/>
          </a:xfrm>
          <a:prstGeom prst="rect">
            <a:avLst/>
          </a:prstGeom>
          <a:noFill/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5000" t="38143" r="5833" b="17391"/>
          <a:stretch/>
        </p:blipFill>
        <p:spPr>
          <a:xfrm>
            <a:off x="457200" y="1033164"/>
            <a:ext cx="8153400" cy="22860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9167" t="26285" r="11667" b="12945"/>
          <a:stretch/>
        </p:blipFill>
        <p:spPr>
          <a:xfrm>
            <a:off x="1460126" y="3393305"/>
            <a:ext cx="6438900" cy="27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Johnson Controls PowerPoint Guidelines  |  May 15, 2007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21B9-5FB3-44A1-865C-49AEF3E222BB}" type="slidenum">
              <a:rPr lang="de-DE"/>
              <a:pPr/>
              <a:t>13</a:t>
            </a:fld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573463"/>
            <a:ext cx="3887788" cy="1909762"/>
          </a:xfrm>
          <a:noFill/>
          <a:ln/>
        </p:spPr>
        <p:txBody>
          <a:bodyPr anchor="ctr"/>
          <a:lstStyle/>
          <a:p>
            <a:pPr algn="ctr">
              <a:spcBef>
                <a:spcPct val="50000"/>
              </a:spcBef>
              <a:tabLst>
                <a:tab pos="2330450" algn="l"/>
              </a:tabLst>
            </a:pPr>
            <a:r>
              <a:rPr lang="de-DE" sz="28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INFRAESTRUCTURA ACTUAL</a:t>
            </a:r>
            <a:endParaRPr lang="de-DE" sz="28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 sz="2000"/>
          </a:p>
        </p:txBody>
      </p:sp>
      <p:pic>
        <p:nvPicPr>
          <p:cNvPr id="9932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903"/>
            <a:ext cx="4547090" cy="6852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68313" y="3573016"/>
            <a:ext cx="3887787" cy="19097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INFRAESTRUCTURA ACTUAL 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lang="de-DE" sz="2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Proyecto de Inversión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5720" y="785794"/>
            <a:ext cx="8429684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874F-3277-4D34-9C23-3241329A27DF}" type="slidenum">
              <a:rPr lang="de-DE" b="1" smtClean="0"/>
              <a:pPr/>
              <a:t>14</a:t>
            </a:fld>
            <a:endParaRPr lang="de-DE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31796"/>
            <a:ext cx="560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>
                <a:latin typeface="Arial" pitchFamily="34" charset="0"/>
                <a:cs typeface="Arial" pitchFamily="34" charset="0"/>
              </a:rPr>
              <a:t>Footprint</a:t>
            </a:r>
            <a:r>
              <a:rPr lang="es-MX" dirty="0" smtClean="0">
                <a:latin typeface="Arial" pitchFamily="34" charset="0"/>
                <a:cs typeface="Arial" pitchFamily="34" charset="0"/>
              </a:rPr>
              <a:t> de Activos fijos Operativos Principales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6" name="Picture 5" descr="http://www.johnsoncontrols.com/publish/us/en/products/power_solutions/Brands/LTH.-Style-Header-MainLogoRef.MC4w.L2V0Yy9kZXNpZ24vd3d3X2Rlc2lnbl9wYWdl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5943600"/>
            <a:ext cx="1447800" cy="685800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3" cstate="print"/>
          <a:srcRect b="4565"/>
          <a:stretch>
            <a:fillRect/>
          </a:stretch>
        </p:blipFill>
        <p:spPr bwMode="auto">
          <a:xfrm>
            <a:off x="0" y="61722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82236"/>
              </p:ext>
            </p:extLst>
          </p:nvPr>
        </p:nvGraphicFramePr>
        <p:xfrm>
          <a:off x="381000" y="685800"/>
          <a:ext cx="7225982" cy="5728323"/>
        </p:xfrm>
        <a:graphic>
          <a:graphicData uri="http://schemas.openxmlformats.org/drawingml/2006/table">
            <a:tbl>
              <a:tblPr/>
              <a:tblGrid>
                <a:gridCol w="1260316"/>
                <a:gridCol w="1460821"/>
                <a:gridCol w="1554562"/>
                <a:gridCol w="1554562"/>
                <a:gridCol w="1395721"/>
              </a:tblGrid>
              <a:tr h="23647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Footprint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Activos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4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Activo</a:t>
                      </a: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2017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2018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Capacidad</a:t>
                      </a: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Servicio</a:t>
                      </a: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989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Recurso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Humano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51 personas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Crecimiento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en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personal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por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departamentos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N/A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3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Unidades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para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Venta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 unidades tipo Tsuru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unidades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tipo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Tsuru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1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camioneta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Ford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Couries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1 Versa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Sedan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Transporte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Ventas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3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Unidades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reparto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 camionetas tipo Nissan Estaca</a:t>
                      </a:r>
                    </a:p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 camionetas RAM 4000</a:t>
                      </a:r>
                    </a:p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 camioneta Ford 450</a:t>
                      </a:r>
                    </a:p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 camión </a:t>
                      </a:r>
                      <a:r>
                        <a:rPr lang="es-E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Freghliner</a:t>
                      </a:r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lang="es-E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camiones Isuzu</a:t>
                      </a: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5 camionetas tipo Nissan Estaca</a:t>
                      </a:r>
                    </a:p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 camionetas RAM 4000</a:t>
                      </a:r>
                    </a:p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 camioneta Ford 450</a:t>
                      </a:r>
                    </a:p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 camión </a:t>
                      </a:r>
                      <a:r>
                        <a:rPr lang="es-ES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Freghliner</a:t>
                      </a:r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r>
                        <a:rPr lang="es-ES" sz="140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camiones Isuzu</a:t>
                      </a:r>
                      <a:endParaRPr lang="en-US" sz="1400" b="1" i="0" u="none" strike="noStrike" baseline="0" dirty="0" smtClean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Nissan: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500 KG</a:t>
                      </a:r>
                    </a:p>
                    <a:p>
                      <a:pPr algn="ctr" fontAlgn="ctr"/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Ram: 3000 KG</a:t>
                      </a:r>
                    </a:p>
                    <a:p>
                      <a:pPr algn="ctr" fontAlgn="ctr"/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Ford: 4000 KG</a:t>
                      </a:r>
                    </a:p>
                    <a:p>
                      <a:pPr algn="ctr" fontAlgn="ctr"/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Camiones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: 7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toneladas</a:t>
                      </a:r>
                      <a:endParaRPr lang="en-US" sz="1400" b="1" i="0" u="none" strike="noStrike" baseline="0" dirty="0" smtClean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Reparto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61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Montacargas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 Montacargas Toyota</a:t>
                      </a:r>
                    </a:p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r>
                        <a:rPr lang="es-E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Montacargas CAT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 Montacargas Toyota</a:t>
                      </a:r>
                    </a:p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r>
                        <a:rPr lang="es-ES" sz="140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Montacargas CAT</a:t>
                      </a:r>
                      <a:endParaRPr lang="es-E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5000 KG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Carga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 material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874F-3277-4D34-9C23-3241329A27DF}" type="slidenum">
              <a:rPr lang="de-DE" smtClean="0"/>
              <a:pPr/>
              <a:t>15</a:t>
            </a:fld>
            <a:endParaRPr lang="de-DE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361073"/>
              </p:ext>
            </p:extLst>
          </p:nvPr>
        </p:nvGraphicFramePr>
        <p:xfrm>
          <a:off x="228600" y="761999"/>
          <a:ext cx="8686800" cy="5029200"/>
        </p:xfrm>
        <a:graphic>
          <a:graphicData uri="http://schemas.openxmlformats.org/drawingml/2006/table">
            <a:tbl>
              <a:tblPr/>
              <a:tblGrid>
                <a:gridCol w="1930401"/>
                <a:gridCol w="2237510"/>
                <a:gridCol w="2381091"/>
                <a:gridCol w="2137798"/>
              </a:tblGrid>
              <a:tr h="23647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Footprint Centros de Servicio</a:t>
                      </a: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4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Activo</a:t>
                      </a: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Descripcion</a:t>
                      </a: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Capacidad</a:t>
                      </a: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Servicio</a:t>
                      </a: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989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CS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GUAYABAL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CS </a:t>
                      </a:r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  <a:r>
                        <a:rPr lang="es-E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m2 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 3 cajones de estacionamiento, </a:t>
                      </a:r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 baños 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 sala de espera</a:t>
                      </a: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Capacidad de almacenamiento de 150 acumuladores</a:t>
                      </a: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Capacidad de atencion de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clientes en forma simultanea</a:t>
                      </a: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3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CS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ALTABRISA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CS 160m2</a:t>
                      </a:r>
                      <a:r>
                        <a:rPr lang="es-E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con 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 cajones de estacionamiento, </a:t>
                      </a:r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 baños 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 sala de espera</a:t>
                      </a: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Capacidad de almacenamiento de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180acumuladores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Capacidad de atencion de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clientes en forma simultanea</a:t>
                      </a: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3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CS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Lucasa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(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Matriz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CS </a:t>
                      </a:r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1500 m2 con 2 cajones 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 </a:t>
                      </a:r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estacionamiento para clientes, 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baños 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 sala de espera</a:t>
                      </a: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Bodega con capacidad para mas de 9,000 acumuladores, 18,000 filtros y 10,000 litros de aceite 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Capacidad de atencion de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clientes en forma simultanea</a:t>
                      </a: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61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Cardenas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CS 80 m2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Capacidad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almacenamiento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de 100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acumuladores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Capacidad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atencion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de 1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clientes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en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forma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simultanea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386"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228600"/>
            <a:ext cx="560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>
                <a:latin typeface="Arial" pitchFamily="34" charset="0"/>
                <a:cs typeface="Arial" pitchFamily="34" charset="0"/>
              </a:rPr>
              <a:t>Footprint</a:t>
            </a:r>
            <a:r>
              <a:rPr lang="es-MX" dirty="0" smtClean="0">
                <a:latin typeface="Arial" pitchFamily="34" charset="0"/>
                <a:cs typeface="Arial" pitchFamily="34" charset="0"/>
              </a:rPr>
              <a:t> de Centros de Servicio Nueva Imagen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7" name="Picture 6" descr="http://www.johnsoncontrols.com/publish/us/en/products/power_solutions/Brands/LTH.-Style-Header-MainLogoRef.MC4w.L2V0Yy9kZXNpZ24vd3d3X2Rlc2lnbl9wYWdl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6013450"/>
            <a:ext cx="1447800" cy="685800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3" cstate="print"/>
          <a:srcRect b="4565"/>
          <a:stretch>
            <a:fillRect/>
          </a:stretch>
        </p:blipFill>
        <p:spPr bwMode="auto">
          <a:xfrm>
            <a:off x="0" y="61722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874F-3277-4D34-9C23-3241329A27DF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228600" y="87868"/>
            <a:ext cx="830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>
                <a:latin typeface="Arial" pitchFamily="34" charset="0"/>
                <a:cs typeface="Arial" pitchFamily="34" charset="0"/>
              </a:rPr>
              <a:t>Footprint</a:t>
            </a:r>
            <a:r>
              <a:rPr lang="es-MX" dirty="0" smtClean="0">
                <a:latin typeface="Arial" pitchFamily="34" charset="0"/>
                <a:cs typeface="Arial" pitchFamily="34" charset="0"/>
              </a:rPr>
              <a:t> de Activos fijos Operativos Principales </a:t>
            </a:r>
          </a:p>
          <a:p>
            <a:r>
              <a:rPr lang="es-MX" dirty="0" err="1" smtClean="0">
                <a:latin typeface="Arial" pitchFamily="34" charset="0"/>
                <a:cs typeface="Arial" pitchFamily="34" charset="0"/>
              </a:rPr>
              <a:t>Analisis</a:t>
            </a:r>
            <a:r>
              <a:rPr lang="es-MX" dirty="0" smtClean="0">
                <a:latin typeface="Arial" pitchFamily="34" charset="0"/>
                <a:cs typeface="Arial" pitchFamily="34" charset="0"/>
              </a:rPr>
              <a:t> de capacidad</a:t>
            </a:r>
            <a:endParaRPr lang="es-MX" dirty="0"/>
          </a:p>
        </p:txBody>
      </p:sp>
      <p:pic>
        <p:nvPicPr>
          <p:cNvPr id="7" name="Picture 6" descr="http://www.johnsoncontrols.com/publish/us/en/products/power_solutions/Brands/LTH.-Style-Header-MainLogoRef.MC4w.L2V0Yy9kZXNpZ24vd3d3X2Rlc2lnbl9wYWdl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5943600"/>
            <a:ext cx="1447800" cy="685800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3" cstate="print"/>
          <a:srcRect b="4565"/>
          <a:stretch>
            <a:fillRect/>
          </a:stretch>
        </p:blipFill>
        <p:spPr bwMode="auto">
          <a:xfrm>
            <a:off x="0" y="61722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081947"/>
              </p:ext>
            </p:extLst>
          </p:nvPr>
        </p:nvGraphicFramePr>
        <p:xfrm>
          <a:off x="228600" y="761999"/>
          <a:ext cx="8686800" cy="5029200"/>
        </p:xfrm>
        <a:graphic>
          <a:graphicData uri="http://schemas.openxmlformats.org/drawingml/2006/table">
            <a:tbl>
              <a:tblPr/>
              <a:tblGrid>
                <a:gridCol w="1930401"/>
                <a:gridCol w="2237510"/>
                <a:gridCol w="2381091"/>
                <a:gridCol w="2137798"/>
              </a:tblGrid>
              <a:tr h="23647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Footprint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Capacidad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4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Producto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Cantidad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requerida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Unidad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Pallets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a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utilizar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989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Acumuladores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8000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PZAS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3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Usados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3000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PZAS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3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Filtros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24000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PZAS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61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Lubricantes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10000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Litros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968" marR="5968" marT="59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386"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68" marR="5968" marT="59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237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874F-3277-4D34-9C23-3241329A27DF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extBox 5"/>
          <p:cNvSpPr txBox="1"/>
          <p:nvPr/>
        </p:nvSpPr>
        <p:spPr>
          <a:xfrm>
            <a:off x="457200" y="611396"/>
            <a:ext cx="560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>
                <a:latin typeface="Arial" pitchFamily="34" charset="0"/>
                <a:cs typeface="Arial" pitchFamily="34" charset="0"/>
              </a:rPr>
              <a:t>Footprint</a:t>
            </a:r>
            <a:r>
              <a:rPr lang="es-MX" dirty="0" smtClean="0">
                <a:latin typeface="Arial" pitchFamily="34" charset="0"/>
                <a:cs typeface="Arial" pitchFamily="34" charset="0"/>
              </a:rPr>
              <a:t> de Activos fijos Operativos Principales.</a:t>
            </a:r>
            <a:endParaRPr lang="es-MX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960774"/>
              </p:ext>
            </p:extLst>
          </p:nvPr>
        </p:nvGraphicFramePr>
        <p:xfrm>
          <a:off x="684213" y="1556794"/>
          <a:ext cx="7920235" cy="3472405"/>
        </p:xfrm>
        <a:graphic>
          <a:graphicData uri="http://schemas.openxmlformats.org/drawingml/2006/table">
            <a:tbl>
              <a:tblPr/>
              <a:tblGrid>
                <a:gridCol w="1760052"/>
                <a:gridCol w="2040061"/>
                <a:gridCol w="2170974"/>
                <a:gridCol w="1949148"/>
              </a:tblGrid>
              <a:tr h="38582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Otros Activos Operativos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404" marR="8404" marT="84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Activo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Descripcion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Año/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Modelo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Capacidad</a:t>
                      </a:r>
                    </a:p>
                  </a:txBody>
                  <a:tcPr marL="8404" marR="8404" marT="8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7716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Montacargas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Montacargas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CAT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2007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5,000 kg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8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Montacargas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Montacargas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Toyoya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2005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5,000 kg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Equipo de computo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27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equipos 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computo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 ,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impresoras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lasser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windows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7/8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it-IT" sz="1400" b="1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GB 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RAM / </a:t>
                      </a:r>
                      <a:r>
                        <a:rPr lang="it-IT" sz="1400" b="1" i="0" u="none" strike="noStrike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500 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GB DISCO DURO</a:t>
                      </a:r>
                    </a:p>
                  </a:txBody>
                  <a:tcPr marL="8404" marR="8404" marT="84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http://www.johnsoncontrols.com/publish/us/en/products/power_solutions/Brands/LTH.-Style-Header-MainLogoRef.MC4w.L2V0Yy9kZXNpZ24vd3d3X2Rlc2lnbl9wYWdl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5943600"/>
            <a:ext cx="1447800" cy="685800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3" cstate="print"/>
          <a:srcRect b="4565"/>
          <a:stretch>
            <a:fillRect/>
          </a:stretch>
        </p:blipFill>
        <p:spPr bwMode="auto">
          <a:xfrm>
            <a:off x="0" y="61722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01" y="4038600"/>
            <a:ext cx="2624875" cy="196865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98"/>
          <a:stretch/>
        </p:blipFill>
        <p:spPr>
          <a:xfrm>
            <a:off x="2793517" y="688978"/>
            <a:ext cx="4436366" cy="2647210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684213" y="214290"/>
            <a:ext cx="560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Footprint</a:t>
            </a:r>
            <a:r>
              <a:rPr lang="es-MX" dirty="0" smtClean="0"/>
              <a:t> visual: </a:t>
            </a:r>
            <a:r>
              <a:rPr lang="es-MX" dirty="0" err="1" smtClean="0"/>
              <a:t>Area</a:t>
            </a:r>
            <a:r>
              <a:rPr lang="es-MX" dirty="0"/>
              <a:t> </a:t>
            </a:r>
            <a:r>
              <a:rPr lang="es-MX" dirty="0" smtClean="0"/>
              <a:t>Exterior de Oficinas </a:t>
            </a:r>
            <a:endParaRPr lang="es-MX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1" y="3441545"/>
            <a:ext cx="3631213" cy="27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Johnson Controls PowerPoint Guidelines  |  May 15, 2007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21B9-5FB3-44A1-865C-49AEF3E222BB}" type="slidenum">
              <a:rPr lang="de-DE"/>
              <a:pPr/>
              <a:t>19</a:t>
            </a:fld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573463"/>
            <a:ext cx="3887788" cy="1909762"/>
          </a:xfrm>
          <a:noFill/>
          <a:ln/>
        </p:spPr>
        <p:txBody>
          <a:bodyPr anchor="ctr"/>
          <a:lstStyle/>
          <a:p>
            <a:pPr algn="ctr">
              <a:spcBef>
                <a:spcPct val="50000"/>
              </a:spcBef>
              <a:tabLst>
                <a:tab pos="2330450" algn="l"/>
              </a:tabLst>
            </a:pPr>
            <a:r>
              <a:rPr lang="de-DE" sz="28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ANÁLISIS FODA</a:t>
            </a:r>
            <a:endParaRPr lang="de-DE" sz="28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 sz="2000"/>
          </a:p>
        </p:txBody>
      </p:sp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785794"/>
            <a:ext cx="4000496" cy="499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68313" y="3573016"/>
            <a:ext cx="3887787" cy="19097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ANÁLISIS FODA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36728" y="6032310"/>
            <a:ext cx="8278676" cy="182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Rectangle 12"/>
          <p:cNvSpPr/>
          <p:nvPr/>
        </p:nvSpPr>
        <p:spPr>
          <a:xfrm>
            <a:off x="71406" y="714356"/>
            <a:ext cx="9069135" cy="53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39B9-05DE-44F2-B16D-9693FC962A90}" type="slidenum">
              <a:rPr lang="de-DE" smtClean="0"/>
              <a:pPr/>
              <a:t>2</a:t>
            </a:fld>
            <a:endParaRPr lang="de-DE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2046336348"/>
              </p:ext>
            </p:extLst>
          </p:nvPr>
        </p:nvGraphicFramePr>
        <p:xfrm>
          <a:off x="71405" y="142852"/>
          <a:ext cx="7380319" cy="6715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/>
          <p:cNvSpPr/>
          <p:nvPr/>
        </p:nvSpPr>
        <p:spPr>
          <a:xfrm>
            <a:off x="409433" y="5950424"/>
            <a:ext cx="6805773" cy="336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Picture 6" descr="http://www.johnsoncontrols.com/publish/us/en/products/power_solutions/Brands/LTH.-Style-Header-MainLogoRef.MC4w.L2V0Yy9kZXNpZ24vd3d3X2Rlc2lnbl9wYWdl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67600" y="5943600"/>
            <a:ext cx="1447800" cy="685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66528" y="152400"/>
            <a:ext cx="6563072" cy="492755"/>
          </a:xfrm>
        </p:spPr>
        <p:txBody>
          <a:bodyPr>
            <a:normAutofit fontScale="90000"/>
          </a:bodyPr>
          <a:lstStyle/>
          <a:p>
            <a:pPr algn="l"/>
            <a:r>
              <a:rPr lang="es-ES" sz="3200" dirty="0" smtClean="0"/>
              <a:t>CUADRANTE FODA DEL DISTRIBUIDOR</a:t>
            </a:r>
            <a:endParaRPr lang="es-E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74C7C-37CC-4CE8-BC70-7BAFF54EFD3B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15" name="Picture 14" descr="http://www.johnsoncontrols.com/publish/us/en/products/power_solutions/Brands/LTH.-Style-Header-MainLogoRef.MC4w.L2V0Yy9kZXNpZ24vd3d3X2Rlc2lnbl9wYWd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6019800"/>
            <a:ext cx="1447800" cy="685800"/>
          </a:xfrm>
          <a:prstGeom prst="rect">
            <a:avLst/>
          </a:prstGeom>
          <a:noFill/>
        </p:spPr>
      </p:pic>
      <p:pic>
        <p:nvPicPr>
          <p:cNvPr id="22" name="Picture 21"/>
          <p:cNvPicPr/>
          <p:nvPr/>
        </p:nvPicPr>
        <p:blipFill>
          <a:blip r:embed="rId4" cstate="print"/>
          <a:srcRect b="4565"/>
          <a:stretch>
            <a:fillRect/>
          </a:stretch>
        </p:blipFill>
        <p:spPr bwMode="auto">
          <a:xfrm>
            <a:off x="0" y="61722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854368513"/>
              </p:ext>
            </p:extLst>
          </p:nvPr>
        </p:nvGraphicFramePr>
        <p:xfrm>
          <a:off x="1043608" y="1124744"/>
          <a:ext cx="7152456" cy="4768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Johnson Controls PowerPoint Guidelines  |  May 15, 2007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21B9-5FB3-44A1-865C-49AEF3E222BB}" type="slidenum">
              <a:rPr lang="de-DE"/>
              <a:pPr/>
              <a:t>21</a:t>
            </a:fld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535363"/>
            <a:ext cx="3887788" cy="1909762"/>
          </a:xfrm>
          <a:noFill/>
          <a:ln/>
        </p:spPr>
        <p:txBody>
          <a:bodyPr anchor="b"/>
          <a:lstStyle/>
          <a:p>
            <a:pPr algn="ctr">
              <a:spcBef>
                <a:spcPct val="50000"/>
              </a:spcBef>
              <a:tabLst>
                <a:tab pos="2330450" algn="l"/>
              </a:tabLst>
            </a:pPr>
            <a:r>
              <a:rPr lang="de-DE" sz="4000" b="0" dirty="0" smtClean="0">
                <a:solidFill>
                  <a:schemeClr val="bg1"/>
                </a:solidFill>
              </a:rPr>
              <a:t>CARTA CORPORATIVA</a:t>
            </a:r>
            <a:endParaRPr lang="de-DE" sz="4000" b="0" dirty="0">
              <a:solidFill>
                <a:schemeClr val="bg1"/>
              </a:solidFill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 sz="2000" dirty="0"/>
          </a:p>
        </p:txBody>
      </p:sp>
      <p:pic>
        <p:nvPicPr>
          <p:cNvPr id="11" name="Picture 3" descr="ourbusines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57200" y="3535462"/>
            <a:ext cx="3887787" cy="19097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lang="de-DE" sz="4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INDICADORES OPERATIVOS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4137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381000"/>
            <a:ext cx="8991600" cy="492755"/>
          </a:xfrm>
        </p:spPr>
        <p:txBody>
          <a:bodyPr>
            <a:normAutofit fontScale="90000"/>
          </a:bodyPr>
          <a:lstStyle/>
          <a:p>
            <a:pPr algn="l"/>
            <a:r>
              <a:rPr lang="es-ES" sz="32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 VS AÑO ANTERIOR</a:t>
            </a:r>
            <a:br>
              <a:rPr lang="es-ES" sz="32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32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SCORECARD ACUMULADO A DICIEMBRE 2017 VS AA</a:t>
            </a:r>
            <a:endParaRPr lang="es-ES" sz="32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74C7C-37CC-4CE8-BC70-7BAFF54EFD3B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15" name="Picture 14" descr="http://www.johnsoncontrols.com/publish/us/en/products/power_solutions/Brands/LTH.-Style-Header-MainLogoRef.MC4w.L2V0Yy9kZXNpZ24vd3d3X2Rlc2lnbl9wYWd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6019800"/>
            <a:ext cx="1447800" cy="685800"/>
          </a:xfrm>
          <a:prstGeom prst="rect">
            <a:avLst/>
          </a:prstGeom>
          <a:noFill/>
        </p:spPr>
      </p:pic>
      <p:pic>
        <p:nvPicPr>
          <p:cNvPr id="22" name="Picture 21"/>
          <p:cNvPicPr/>
          <p:nvPr/>
        </p:nvPicPr>
        <p:blipFill>
          <a:blip r:embed="rId4" cstate="print"/>
          <a:srcRect b="4565"/>
          <a:stretch>
            <a:fillRect/>
          </a:stretch>
        </p:blipFill>
        <p:spPr bwMode="auto">
          <a:xfrm>
            <a:off x="0" y="61722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1517612" y="1600207"/>
          <a:ext cx="6108776" cy="4525948"/>
        </p:xfrm>
        <a:graphic>
          <a:graphicData uri="http://schemas.openxmlformats.org/drawingml/2006/table">
            <a:tbl>
              <a:tblPr/>
              <a:tblGrid>
                <a:gridCol w="1659288"/>
                <a:gridCol w="556186"/>
                <a:gridCol w="556186"/>
                <a:gridCol w="556186"/>
                <a:gridCol w="556186"/>
                <a:gridCol w="556186"/>
                <a:gridCol w="556186"/>
                <a:gridCol w="556186"/>
                <a:gridCol w="556186"/>
              </a:tblGrid>
              <a:tr h="139046">
                <a:tc rowSpan="2" gridSpan="7"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SCORECARD POR NEGOCIO ACUMULADO</a:t>
                      </a:r>
                    </a:p>
                  </a:txBody>
                  <a:tcPr marL="6952" marR="6952" marT="6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046">
                <a:tc gridSpan="7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60"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DC: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s-MX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Lubricantes de Calidad Tabasco S.A. de C.V.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808"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PERIODO: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MX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2017-2018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dic-17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046">
                <a:tc rowSpan="2">
                  <a:txBody>
                    <a:bodyPr/>
                    <a:lstStyle/>
                    <a:p>
                      <a:pPr algn="l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046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52" marR="6952" marT="69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</a:rPr>
                        <a:t>Periodo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</a:rPr>
                        <a:t>Real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</a:rPr>
                        <a:t>AA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</a:rPr>
                        <a:t>Dif. Vs AA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</a:rPr>
                        <a:t>% Var AA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</a:rPr>
                        <a:t>Obj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</a:rPr>
                        <a:t>Dif. vs Obj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</a:rPr>
                        <a:t>% Var Obj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ACUMULADORES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19633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22786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-3153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86%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24000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-4367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9C6500"/>
                          </a:solidFill>
                          <a:effectLst/>
                          <a:latin typeface="Times New Roman" panose="02020603050405020304" pitchFamily="18" charset="0"/>
                        </a:rPr>
                        <a:t>82%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Premium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1648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1768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-120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2400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-752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</a:rPr>
                        <a:t>69%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Estandar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15988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19402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-3414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20640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-4652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</a:rPr>
                        <a:t>77%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Value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1997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1616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381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124%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960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1037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</a:rPr>
                        <a:t>208%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Automotriz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15949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18985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-3036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84%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19200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-3251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9C6500"/>
                          </a:solidFill>
                          <a:effectLst/>
                          <a:latin typeface="Times New Roman" panose="02020603050405020304" pitchFamily="18" charset="0"/>
                        </a:rPr>
                        <a:t>83%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Pesado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3377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3385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-8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4320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-943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</a:rPr>
                        <a:t>78%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Especiales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307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416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-109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74%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-173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</a:rPr>
                        <a:t>64%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Detallista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14387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11372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3015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127%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19200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-4813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1" i="0" u="none" strike="noStrike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</a:rPr>
                        <a:t>75%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Piso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3867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1702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2165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227%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960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2907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1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</a:rPr>
                        <a:t>403%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Flotilla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1963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13655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-11692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2400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-437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1" i="0" u="none" strike="noStrike">
                          <a:solidFill>
                            <a:srgbClr val="9C6500"/>
                          </a:solidFill>
                          <a:effectLst/>
                          <a:latin typeface="Times New Roman" panose="02020603050405020304" pitchFamily="18" charset="0"/>
                        </a:rPr>
                        <a:t>82%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Taller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1280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88621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-87341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1440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-160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1" i="0" u="none" strike="noStrike">
                          <a:solidFill>
                            <a:srgbClr val="9C6500"/>
                          </a:solidFill>
                          <a:effectLst/>
                          <a:latin typeface="Times New Roman" panose="02020603050405020304" pitchFamily="18" charset="0"/>
                        </a:rPr>
                        <a:t>89%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Optima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217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12008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-11791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269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-52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9C6500"/>
                          </a:solidFill>
                          <a:effectLst/>
                          <a:latin typeface="Times New Roman" panose="02020603050405020304" pitchFamily="18" charset="0"/>
                        </a:rPr>
                        <a:t>81%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Motobaterias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161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344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314%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</a:rPr>
                        <a:t>210%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Lubricantes LTH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lts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36774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29774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7000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124%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45000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-8226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9C6500"/>
                          </a:solidFill>
                          <a:effectLst/>
                          <a:latin typeface="Times New Roman" panose="02020603050405020304" pitchFamily="18" charset="0"/>
                        </a:rPr>
                        <a:t>82%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Lubricantes Shell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lts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233044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143855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89189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NI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536139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-303095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</a:rPr>
                        <a:t>43%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Filtros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35715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25060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10655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143%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45000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-9285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</a:rPr>
                        <a:t>79%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Clientes Nuevos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#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-12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-33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Recoleccion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21101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30701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-9600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69%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19633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1468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107%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Recoleccion vs Venta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107%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135%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-27%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-27%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Quejas recibidas (Atención al cliente)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Quejas solucionadas (Atención al cliente)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Uds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46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52" marR="6952" marT="69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602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21B9-5FB3-44A1-865C-49AEF3E222BB}" type="slidenum">
              <a:rPr lang="de-DE"/>
              <a:pPr/>
              <a:t>23</a:t>
            </a:fld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573463"/>
            <a:ext cx="3887788" cy="1909762"/>
          </a:xfrm>
          <a:noFill/>
          <a:ln/>
        </p:spPr>
        <p:txBody>
          <a:bodyPr anchor="b"/>
          <a:lstStyle/>
          <a:p>
            <a:pPr algn="ctr">
              <a:spcBef>
                <a:spcPct val="50000"/>
              </a:spcBef>
              <a:tabLst>
                <a:tab pos="2330450" algn="l"/>
              </a:tabLst>
            </a:pPr>
            <a:r>
              <a:rPr lang="de-DE" sz="4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Mapa Estratégico</a:t>
            </a:r>
            <a:endParaRPr lang="de-DE" sz="40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 sz="2000"/>
          </a:p>
        </p:txBody>
      </p:sp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785794"/>
            <a:ext cx="4500562" cy="5354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68313" y="3573016"/>
            <a:ext cx="3887787" cy="19097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Mapa Estratégico / Objetivos de Negocio 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278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457200" y="1081940"/>
            <a:ext cx="8229600" cy="335698"/>
          </a:xfrm>
        </p:spPr>
        <p:txBody>
          <a:bodyPr>
            <a:noAutofit/>
          </a:bodyPr>
          <a:lstStyle/>
          <a:p>
            <a:r>
              <a:rPr lang="es-MX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Indicadores</a:t>
            </a:r>
            <a:endParaRPr lang="es-MX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Marcador de contenido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b="1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</a:p>
          <a:p>
            <a:pPr marL="0" indent="0">
              <a:buNone/>
            </a:pPr>
            <a:r>
              <a:rPr lang="es-MX" sz="2200" dirty="0" smtClean="0">
                <a:solidFill>
                  <a:schemeClr val="accent1">
                    <a:lumMod val="75000"/>
                  </a:schemeClr>
                </a:solidFill>
              </a:rPr>
              <a:t>Objetivo baterías: Alcanzar un total de piezas vendidas por mes de 7,978 piezas.</a:t>
            </a:r>
          </a:p>
          <a:p>
            <a:pPr marL="0" indent="0">
              <a:buNone/>
            </a:pPr>
            <a:endParaRPr lang="es-MX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MX" sz="2200" dirty="0" smtClean="0">
                <a:solidFill>
                  <a:schemeClr val="accent1">
                    <a:lumMod val="75000"/>
                  </a:schemeClr>
                </a:solidFill>
              </a:rPr>
              <a:t>Objetivo lubricantes:  Vender un total de 20,000 litros al mes.</a:t>
            </a:r>
          </a:p>
          <a:p>
            <a:pPr marL="0" indent="0">
              <a:buNone/>
            </a:pPr>
            <a:endParaRPr lang="es-MX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MX" sz="2200" dirty="0" smtClean="0">
                <a:solidFill>
                  <a:schemeClr val="accent1">
                    <a:lumMod val="75000"/>
                  </a:schemeClr>
                </a:solidFill>
              </a:rPr>
              <a:t>Objetivo filtros: Alcanzar un total de piezas vendidas por mes de 15,000 piezas.</a:t>
            </a:r>
            <a:endParaRPr lang="es-MX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b="1" u="sng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Cobranza</a:t>
            </a:r>
          </a:p>
          <a:p>
            <a:pPr marL="0" indent="0">
              <a:buNone/>
            </a:pPr>
            <a:r>
              <a:rPr lang="es-MX" sz="2200" dirty="0" smtClean="0">
                <a:solidFill>
                  <a:schemeClr val="accent3">
                    <a:lumMod val="50000"/>
                  </a:schemeClr>
                </a:solidFill>
              </a:rPr>
              <a:t>Objetivo de Cobranza: Alcanzar un 80% de cobranza efectiva en el mes.</a:t>
            </a:r>
          </a:p>
          <a:p>
            <a:pPr marL="0" indent="0">
              <a:buNone/>
            </a:pPr>
            <a:endParaRPr lang="es-MX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9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60" y="3863181"/>
            <a:ext cx="3635896" cy="11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Estrategia Ventas</a:t>
            </a:r>
            <a:endParaRPr lang="es-MX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1081940"/>
            <a:ext cx="5111750" cy="50833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MX" sz="1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Actividades y responsables</a:t>
            </a:r>
          </a:p>
          <a:p>
            <a:pPr marL="0" indent="0">
              <a:buNone/>
            </a:pPr>
            <a:endParaRPr lang="es-MX" sz="1600" dirty="0" smtClean="0"/>
          </a:p>
          <a:p>
            <a:pPr>
              <a:buFont typeface="+mj-lt"/>
              <a:buAutoNum type="arabicPeriod"/>
            </a:pPr>
            <a:r>
              <a:rPr lang="es-MX" sz="1600" u="sng" dirty="0" smtClean="0"/>
              <a:t>Análisis y avance de resultados: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 sz="1200" dirty="0" smtClean="0"/>
              <a:t>Juntas semanales para visualizar el avance de ventas contra objetivo del negocio y por agente. Responsable: Elena Gómez Magaña / Gerente de Ventas. </a:t>
            </a:r>
          </a:p>
          <a:p>
            <a:pPr marL="457200" lvl="1" indent="0">
              <a:buNone/>
            </a:pPr>
            <a:r>
              <a:rPr lang="es-MX" sz="1200" dirty="0" smtClean="0"/>
              <a:t>Descripción. Realizar reuniones con todo el equipo los días sábados a las 7:30 am, con el fin de conocer el avance esperado contra objetivo de la venta, para el análisis de información y toma de decisiones. Programar una junta a final de mes para evaluar y medir el objetivo alcanzado</a:t>
            </a:r>
          </a:p>
          <a:p>
            <a:pPr marL="400050">
              <a:buFont typeface="+mj-lt"/>
              <a:buAutoNum type="arabicPeriod"/>
            </a:pPr>
            <a:r>
              <a:rPr lang="es-MX" sz="1600" u="sng" dirty="0" smtClean="0"/>
              <a:t>Enfoque y seguimiento de ventas del cliente:</a:t>
            </a:r>
          </a:p>
          <a:p>
            <a:pPr marL="800100" lvl="1">
              <a:buFont typeface="Wingdings" panose="05000000000000000000" pitchFamily="2" charset="2"/>
              <a:buChar char="§"/>
            </a:pPr>
            <a:r>
              <a:rPr lang="es-MX" sz="1200" dirty="0" smtClean="0"/>
              <a:t>Utilizar de manera correcta las herramientas de Ventas que se tienen para una venta efectiva. Responsables: Agentes de Ventas</a:t>
            </a:r>
          </a:p>
          <a:p>
            <a:pPr marL="1200150" lvl="2">
              <a:buFont typeface="+mj-lt"/>
              <a:buAutoNum type="alphaLcPeriod"/>
            </a:pPr>
            <a:r>
              <a:rPr lang="es-MX" sz="800" dirty="0" smtClean="0"/>
              <a:t>Portada de libro de ruta</a:t>
            </a:r>
          </a:p>
          <a:p>
            <a:pPr marL="1200150" lvl="2">
              <a:buFont typeface="+mj-lt"/>
              <a:buAutoNum type="alphaLcPeriod"/>
            </a:pPr>
            <a:r>
              <a:rPr lang="es-MX" sz="800" dirty="0" smtClean="0"/>
              <a:t>Recorrido permanente</a:t>
            </a:r>
          </a:p>
          <a:p>
            <a:pPr marL="1200150" lvl="2">
              <a:buFont typeface="+mj-lt"/>
              <a:buAutoNum type="alphaLcPeriod"/>
            </a:pPr>
            <a:r>
              <a:rPr lang="es-MX" sz="800" dirty="0" smtClean="0"/>
              <a:t>Libro de ruta</a:t>
            </a:r>
          </a:p>
          <a:p>
            <a:pPr marL="1200150" lvl="2">
              <a:buFont typeface="+mj-lt"/>
              <a:buAutoNum type="alphaLcPeriod"/>
            </a:pPr>
            <a:r>
              <a:rPr lang="es-MX" sz="800" dirty="0" smtClean="0"/>
              <a:t>Formato de Minuta</a:t>
            </a:r>
          </a:p>
          <a:p>
            <a:pPr marL="1200150" lvl="2">
              <a:buFont typeface="+mj-lt"/>
              <a:buAutoNum type="alphaLcPeriod"/>
            </a:pPr>
            <a:r>
              <a:rPr lang="es-MX" sz="800" dirty="0" smtClean="0"/>
              <a:t>Reporte diario de visitas</a:t>
            </a:r>
          </a:p>
          <a:p>
            <a:pPr marL="514350" lvl="1" indent="0">
              <a:buNone/>
            </a:pPr>
            <a:r>
              <a:rPr lang="es-MX" sz="1200" dirty="0" smtClean="0"/>
              <a:t>Descripción: Llevar de manera correcta el seguimiento de la venta con nuestros clientes a través de las herramientas mencionadas por parte de los Agentes de Ventas responsables de cada cuenta.</a:t>
            </a:r>
          </a:p>
          <a:p>
            <a:pPr marL="1200150" lvl="2">
              <a:buFont typeface="+mj-lt"/>
              <a:buAutoNum type="alphaLcPeriod"/>
            </a:pPr>
            <a:endParaRPr lang="es-MX" sz="800" dirty="0" smtClean="0"/>
          </a:p>
          <a:p>
            <a:pPr marL="400050">
              <a:buFont typeface="+mj-lt"/>
              <a:buAutoNum type="arabicPeriod"/>
            </a:pPr>
            <a:r>
              <a:rPr lang="es-MX" sz="1600" u="sng" dirty="0" smtClean="0"/>
              <a:t>Promoción de productos</a:t>
            </a:r>
          </a:p>
          <a:p>
            <a:pPr marL="800100" lvl="1">
              <a:buFont typeface="Wingdings" panose="05000000000000000000" pitchFamily="2" charset="2"/>
              <a:buChar char="§"/>
            </a:pPr>
            <a:r>
              <a:rPr lang="es-MX" sz="1200" dirty="0" smtClean="0"/>
              <a:t>Activar puntos de venta importantes tanto clientes como Centros de Servicio Nueva Imagen mediante la programación de eventos específicos  de promoción de acuerdo a la necesidad del mercado. Responsable: Erwin Gómez</a:t>
            </a:r>
          </a:p>
          <a:p>
            <a:pPr marL="514350" lvl="1" indent="0">
              <a:buNone/>
            </a:pPr>
            <a:r>
              <a:rPr lang="es-MX" sz="1200" dirty="0" smtClean="0"/>
              <a:t>Descripción: Analizar profundamente la situación del mercado, de nuestros cliente a través de las herramientas de promotora y con base en dicha información identificar oportunidades y puntos de venta específicos para la realización de eventos promocionales de la marca.</a:t>
            </a:r>
            <a:endParaRPr lang="es-MX" sz="1600" dirty="0" smtClean="0"/>
          </a:p>
          <a:p>
            <a:pPr marL="571500" indent="-457200">
              <a:buFont typeface="+mj-lt"/>
              <a:buAutoNum type="arabicPeriod"/>
            </a:pPr>
            <a:r>
              <a:rPr lang="es-MX" sz="1600" u="sng" dirty="0" smtClean="0"/>
              <a:t>Prospección de nuevos clientes</a:t>
            </a:r>
          </a:p>
          <a:p>
            <a:pPr marL="971550" lvl="1" indent="-457200">
              <a:buFont typeface="Wingdings" panose="05000000000000000000" pitchFamily="2" charset="2"/>
              <a:buChar char="§"/>
            </a:pPr>
            <a:r>
              <a:rPr lang="es-MX" sz="1600" dirty="0" smtClean="0"/>
              <a:t>Captar nuevos clientes a través del barrido completo de la zona, identificar un posible cliente, analizar si es factible, negociar y cerrar la venta. Responsable: Agentes de Ventas / Promotor de Ventas.</a:t>
            </a:r>
          </a:p>
          <a:p>
            <a:pPr marL="514350" lvl="1" indent="0">
              <a:buNone/>
            </a:pPr>
            <a:r>
              <a:rPr lang="es-MX" sz="1600" dirty="0" smtClean="0"/>
              <a:t>Descripción: Destinar un día de prospección para hacer un recorrido de búsqueda de posibles nuevos clientes, y así incrementar nuestra cartera de clientes en cada zona atendida.</a:t>
            </a:r>
          </a:p>
          <a:p>
            <a:pPr marL="571500" indent="-457200">
              <a:buFont typeface="+mj-lt"/>
              <a:buAutoNum type="arabicPeriod"/>
            </a:pPr>
            <a:r>
              <a:rPr lang="es-MX" sz="1600" u="sng" dirty="0" smtClean="0"/>
              <a:t>Excelencia en el servicio.</a:t>
            </a:r>
          </a:p>
          <a:p>
            <a:pPr marL="971550" lvl="1" indent="-457200">
              <a:buFont typeface="Wingdings" panose="05000000000000000000" pitchFamily="2" charset="2"/>
              <a:buChar char="§"/>
            </a:pPr>
            <a:r>
              <a:rPr lang="es-MX" sz="1600" dirty="0" smtClean="0"/>
              <a:t>Capacitar a todo nuestro personal en las diversas áreas, para alcanzar un nivel de profesionalización que nos permita brindar un servicio que la competencia no pueda ofrecer. Responsable: Martín Aquino y Lubricantes de Calidad Tabasco como equipo / Gerente de Desarrollo Comercial </a:t>
            </a:r>
          </a:p>
          <a:p>
            <a:pPr marL="514350" lvl="1" indent="0">
              <a:buNone/>
            </a:pPr>
            <a:r>
              <a:rPr lang="es-MX" sz="1600" dirty="0" smtClean="0"/>
              <a:t>Descripción: Destinar tiempo e inversión a la capacitación, para así poder cumplir con las necesidades y expectativas de nuestros clientes, cumpliendo lo que prometemos, personalizándonos con cada uno y sorprendiéndolos cada día con nuestro servicio.</a:t>
            </a:r>
            <a:endParaRPr lang="es-MX" sz="16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dirty="0" smtClean="0"/>
          </a:p>
          <a:p>
            <a:endParaRPr lang="es-MX" dirty="0"/>
          </a:p>
          <a:p>
            <a:r>
              <a:rPr lang="es-MX" b="1" dirty="0" smtClean="0">
                <a:solidFill>
                  <a:schemeClr val="accent3">
                    <a:lumMod val="50000"/>
                  </a:schemeClr>
                </a:solidFill>
              </a:rPr>
              <a:t>Incrementar el volumen de ventas y participación e mercado a través de 5 enfoques:</a:t>
            </a:r>
          </a:p>
          <a:p>
            <a:endParaRPr lang="es-MX" b="1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b="1" dirty="0" smtClean="0">
                <a:solidFill>
                  <a:schemeClr val="accent3">
                    <a:lumMod val="50000"/>
                  </a:schemeClr>
                </a:solidFill>
              </a:rPr>
              <a:t>Análisis de avance y resultados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 smtClean="0">
                <a:solidFill>
                  <a:schemeClr val="accent3">
                    <a:lumMod val="50000"/>
                  </a:schemeClr>
                </a:solidFill>
              </a:rPr>
              <a:t>Enfoque y seguimiento de ventas del cliente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 smtClean="0">
                <a:solidFill>
                  <a:schemeClr val="accent3">
                    <a:lumMod val="50000"/>
                  </a:schemeClr>
                </a:solidFill>
              </a:rPr>
              <a:t>Promoción de productos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 smtClean="0">
                <a:solidFill>
                  <a:schemeClr val="accent3">
                    <a:lumMod val="50000"/>
                  </a:schemeClr>
                </a:solidFill>
              </a:rPr>
              <a:t>Prospección de nuevos clientes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 smtClean="0">
                <a:solidFill>
                  <a:schemeClr val="accent3">
                    <a:lumMod val="50000"/>
                  </a:schemeClr>
                </a:solidFill>
              </a:rPr>
              <a:t>Excelencia en el servicio</a:t>
            </a:r>
            <a:endParaRPr lang="es-MX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9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s://puserscontentstorage.blob.core.windows.net/userimages/8becc837-c381-481a-ac0f-6a02bb052970/26d4cb0d-a024-49f4-a7ce-7882629bae58image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653136"/>
            <a:ext cx="1116053" cy="111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3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Estrategia Cobranza</a:t>
            </a:r>
            <a:endParaRPr lang="es-MX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1081940"/>
            <a:ext cx="5111750" cy="50833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MX" sz="1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Actividades y responsables</a:t>
            </a:r>
          </a:p>
          <a:p>
            <a:pPr marL="0" indent="0">
              <a:buNone/>
            </a:pPr>
            <a:endParaRPr lang="es-MX" sz="1300" dirty="0" smtClean="0"/>
          </a:p>
          <a:p>
            <a:pPr>
              <a:buFont typeface="+mj-lt"/>
              <a:buAutoNum type="arabicPeriod"/>
            </a:pPr>
            <a:r>
              <a:rPr lang="es-MX" sz="1300" u="sng" dirty="0" smtClean="0"/>
              <a:t>Aplicación de políticas de crédito.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 sz="1300" dirty="0" smtClean="0"/>
              <a:t>Aplicar de manera tajante la política de crédito, permitiendo así tener bajo control y en un nivel adecuado las cuentas por cobrar. Responsable: Concepción Domínguez / Gerente de Crédito y Cobranza.</a:t>
            </a:r>
          </a:p>
          <a:p>
            <a:pPr marL="457200" lvl="1" indent="0">
              <a:buNone/>
            </a:pPr>
            <a:r>
              <a:rPr lang="es-MX" sz="1300" dirty="0" smtClean="0"/>
              <a:t>Descripción: Se debe supervisar minuciosamente que cada cliente que requiera crédito entregue completo cada uno de los requisitos para otorgamiento de crédito, establecer un monto de crédito lógico y un plazo máximo de pago de cuentas.</a:t>
            </a:r>
          </a:p>
          <a:p>
            <a:pPr marL="400050">
              <a:buFont typeface="+mj-lt"/>
              <a:buAutoNum type="arabicPeriod"/>
            </a:pPr>
            <a:r>
              <a:rPr lang="es-MX" sz="1300" u="sng" dirty="0" smtClean="0"/>
              <a:t>Análisis detallado de cuentas.</a:t>
            </a:r>
          </a:p>
          <a:p>
            <a:pPr marL="800100" lvl="1">
              <a:buFont typeface="Wingdings" panose="05000000000000000000" pitchFamily="2" charset="2"/>
              <a:buChar char="§"/>
            </a:pPr>
            <a:r>
              <a:rPr lang="es-MX" sz="1300" dirty="0" smtClean="0"/>
              <a:t>Enlistar en orden de importancia las cuentas por cobrar más fuertes con el fin de priorizar y dar seguimiento a los cobros más relevantes. Responsable: Agentes de Ventas</a:t>
            </a:r>
          </a:p>
          <a:p>
            <a:pPr marL="514350" lvl="1" indent="0">
              <a:buNone/>
            </a:pPr>
            <a:r>
              <a:rPr lang="es-MX" sz="1300" dirty="0" smtClean="0"/>
              <a:t>Descripción: Cada agente debe identificar a sus clientes más importantes, así como aquellos que tienen una cartera relevante por cobrar para dar un seguimiento especial y así obtener recursos en menor tiempo.</a:t>
            </a:r>
          </a:p>
          <a:p>
            <a:pPr marL="457200">
              <a:buFont typeface="+mj-lt"/>
              <a:buAutoNum type="arabicPeriod"/>
            </a:pPr>
            <a:r>
              <a:rPr lang="es-MX" sz="1300" u="sng" dirty="0" smtClean="0"/>
              <a:t>Eficiencia en labor administrativa.</a:t>
            </a:r>
          </a:p>
          <a:p>
            <a:pPr marL="857250" lvl="1">
              <a:buFont typeface="Wingdings" panose="05000000000000000000" pitchFamily="2" charset="2"/>
              <a:buChar char="§"/>
            </a:pPr>
            <a:r>
              <a:rPr lang="es-MX" sz="1300" dirty="0" smtClean="0"/>
              <a:t>Evaluar y supervisar el desempeño del departamento de facturación y notas de crédito,  con el fin de buscar excelencia en este rubro. Responsable: Concepción Domínguez / Gerente de Crédito y Cobranza</a:t>
            </a:r>
          </a:p>
          <a:p>
            <a:pPr marL="571500" lvl="1" indent="0">
              <a:buNone/>
            </a:pPr>
            <a:r>
              <a:rPr lang="es-MX" sz="1300" dirty="0" smtClean="0"/>
              <a:t>Descripción: Conocer el desempeño del departamento de facturación para así evitar retrasos en la cobranza por errores en documentos, en los que el cliente nos tenga que solicitar re facturaciones o correcciones.</a:t>
            </a:r>
          </a:p>
          <a:p>
            <a:pPr marL="514350">
              <a:buFont typeface="+mj-lt"/>
              <a:buAutoNum type="arabicPeriod"/>
            </a:pPr>
            <a:r>
              <a:rPr lang="es-MX" sz="1300" u="sng" dirty="0" smtClean="0"/>
              <a:t>Estimulación pronto pago.</a:t>
            </a:r>
          </a:p>
          <a:p>
            <a:pPr marL="914400" lvl="1">
              <a:buFont typeface="Wingdings" panose="05000000000000000000" pitchFamily="2" charset="2"/>
              <a:buChar char="§"/>
            </a:pPr>
            <a:r>
              <a:rPr lang="es-MX" sz="1300" dirty="0" smtClean="0"/>
              <a:t>Establecer descuento especial para el cliente si paga dentro de los primeros 30 días fecha factura.</a:t>
            </a:r>
            <a:r>
              <a:rPr lang="es-MX" sz="1300" dirty="0"/>
              <a:t> </a:t>
            </a:r>
            <a:r>
              <a:rPr lang="es-MX" sz="1300" dirty="0" smtClean="0"/>
              <a:t>Responsable: Agentes de Ventas</a:t>
            </a:r>
          </a:p>
          <a:p>
            <a:pPr marL="628650" lvl="1" indent="0">
              <a:buNone/>
            </a:pPr>
            <a:r>
              <a:rPr lang="es-MX" sz="1300" dirty="0" smtClean="0"/>
              <a:t>Descripción: Contar con un descuento especial del 7.1% adicional para el cliente si paga sus cuentas en un plazo no mayor a 30 días, en caso de pasarse el descuento se pierde.</a:t>
            </a:r>
          </a:p>
          <a:p>
            <a:pPr marL="571500">
              <a:buFont typeface="+mj-lt"/>
              <a:buAutoNum type="arabicPeriod"/>
            </a:pPr>
            <a:r>
              <a:rPr lang="es-MX" sz="1300" u="sng" dirty="0" smtClean="0"/>
              <a:t>Implacable seguimiento a Cobranza.</a:t>
            </a:r>
          </a:p>
          <a:p>
            <a:pPr marL="971550" lvl="1">
              <a:buFont typeface="Wingdings" panose="05000000000000000000" pitchFamily="2" charset="2"/>
              <a:buChar char="§"/>
            </a:pPr>
            <a:r>
              <a:rPr lang="es-MX" sz="1300" dirty="0" smtClean="0"/>
              <a:t>Mantener una comunicación estrecha con los responsables de pago de los clientes, con el fin de acelerar y propiciar una cobranza en un lapso de tiempo menor. Responsable: Agentes de Ventas</a:t>
            </a:r>
          </a:p>
          <a:p>
            <a:pPr marL="685800" lvl="1" indent="0">
              <a:buNone/>
            </a:pPr>
            <a:r>
              <a:rPr lang="es-MX" sz="1300" dirty="0" smtClean="0"/>
              <a:t>Descripción: Enviar antes del vencimiento de facturas, los estados de cuentas a vencer a los clientes y estar al tanto de los movimientos realizados, cobrar con cautela pero manteniendo un seguimiento constante.</a:t>
            </a:r>
          </a:p>
          <a:p>
            <a:pPr marL="628650">
              <a:buFont typeface="+mj-lt"/>
              <a:buAutoNum type="arabicPeriod"/>
            </a:pPr>
            <a:r>
              <a:rPr lang="es-MX" sz="1700" dirty="0" smtClean="0"/>
              <a:t>Establecer limites de crédito en sistema.</a:t>
            </a:r>
          </a:p>
          <a:p>
            <a:pPr marL="628650">
              <a:buFont typeface="+mj-lt"/>
              <a:buAutoNum type="arabicPeriod"/>
            </a:pPr>
            <a:r>
              <a:rPr lang="es-MX" sz="1700" dirty="0" smtClean="0"/>
              <a:t>Realizar arqueos de cartera</a:t>
            </a:r>
          </a:p>
          <a:p>
            <a:pPr marL="685800" lvl="1" indent="0">
              <a:buNone/>
            </a:pPr>
            <a:endParaRPr lang="es-MX" sz="1300" dirty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dirty="0" smtClean="0"/>
          </a:p>
          <a:p>
            <a:r>
              <a:rPr lang="es-MX" dirty="0" smtClean="0"/>
              <a:t>Desarrollar un plan de cobranza efectivo para alcanzar los objetivos mensuales de cobranza, asegurando la rentabilidad del negocio. Puntualizando:</a:t>
            </a:r>
          </a:p>
          <a:p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Aplicación de políticas de crédito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Análisis detallado de cuentas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Eficiencia en labor administrativa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Estimulación al pronto pago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Implacable seguimiento de cobranza</a:t>
            </a:r>
          </a:p>
          <a:p>
            <a:endParaRPr lang="es-MX" dirty="0"/>
          </a:p>
          <a:p>
            <a:pPr marL="342900" indent="-342900">
              <a:buFont typeface="+mj-lt"/>
              <a:buAutoNum type="arabicPeriod"/>
            </a:pPr>
            <a:endParaRPr lang="es-MX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9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colcob.com/web1/media/k2/items/cache/69b5f85da08d181d48515c6d41e3e0a5_X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00478"/>
            <a:ext cx="1307555" cy="103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77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457200" y="1081940"/>
            <a:ext cx="8229600" cy="335698"/>
          </a:xfrm>
        </p:spPr>
        <p:txBody>
          <a:bodyPr>
            <a:noAutofit/>
          </a:bodyPr>
          <a:lstStyle/>
          <a:p>
            <a:r>
              <a:rPr lang="es-MX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Impacto esperado</a:t>
            </a:r>
            <a:endParaRPr lang="es-MX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Marcador de contenido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b="1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</a:p>
          <a:p>
            <a:pPr marL="0" indent="0">
              <a:buNone/>
            </a:pPr>
            <a:r>
              <a:rPr lang="es-MX" sz="2200" dirty="0" smtClean="0">
                <a:solidFill>
                  <a:schemeClr val="accent1">
                    <a:lumMod val="75000"/>
                  </a:schemeClr>
                </a:solidFill>
              </a:rPr>
              <a:t>Alcanzar los objetivos establecidos, buscando un crecimiento constante con cada mes.</a:t>
            </a:r>
            <a:endParaRPr lang="es-MX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b="1" u="sng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Cobranza</a:t>
            </a:r>
          </a:p>
          <a:p>
            <a:pPr marL="0" indent="0">
              <a:buNone/>
            </a:pPr>
            <a:r>
              <a:rPr lang="es-MX" sz="2200" dirty="0" smtClean="0">
                <a:solidFill>
                  <a:schemeClr val="accent3">
                    <a:lumMod val="50000"/>
                  </a:schemeClr>
                </a:solidFill>
              </a:rPr>
              <a:t>Alcanzar el 80% de cobranza efectiva en el mes, teniendo una cartera sana y provocando así una mejor rentabilidad del negocio</a:t>
            </a:r>
          </a:p>
          <a:p>
            <a:pPr marL="0" indent="0">
              <a:buNone/>
            </a:pPr>
            <a:endParaRPr lang="es-MX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9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4149080"/>
            <a:ext cx="3635896" cy="11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Johnson Controls PowerPoint Guidelines  |  May 15, 2007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21B9-5FB3-44A1-865C-49AEF3E222BB}" type="slidenum">
              <a:rPr lang="de-DE"/>
              <a:pPr/>
              <a:t>28</a:t>
            </a:fld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535363"/>
            <a:ext cx="3887788" cy="1909762"/>
          </a:xfrm>
          <a:noFill/>
          <a:ln/>
        </p:spPr>
        <p:txBody>
          <a:bodyPr anchor="b"/>
          <a:lstStyle/>
          <a:p>
            <a:pPr algn="ctr">
              <a:spcBef>
                <a:spcPct val="50000"/>
              </a:spcBef>
              <a:tabLst>
                <a:tab pos="2330450" algn="l"/>
              </a:tabLst>
            </a:pPr>
            <a:r>
              <a:rPr lang="de-DE" sz="4000" b="0" dirty="0" smtClean="0">
                <a:solidFill>
                  <a:schemeClr val="bg1"/>
                </a:solidFill>
              </a:rPr>
              <a:t>ESTRUCTURA DE PERSONAL</a:t>
            </a:r>
            <a:endParaRPr lang="de-DE" sz="4000" b="0" dirty="0">
              <a:solidFill>
                <a:schemeClr val="bg1"/>
              </a:solidFill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 sz="2000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991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57200" y="3535462"/>
            <a:ext cx="3887787" cy="19097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Plan Financierode inversion /</a:t>
            </a:r>
            <a:r>
              <a:rPr kumimoji="0" lang="de-DE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de-DE" sz="4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</a:t>
            </a: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pertura de Centros de Servicio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0237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457200" y="1081940"/>
            <a:ext cx="8229600" cy="335698"/>
          </a:xfrm>
        </p:spPr>
        <p:txBody>
          <a:bodyPr>
            <a:noAutofit/>
          </a:bodyPr>
          <a:lstStyle/>
          <a:p>
            <a:r>
              <a:rPr lang="es-MX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Aperturas de Centros de Servicio 2018-2020</a:t>
            </a:r>
            <a:endParaRPr lang="es-MX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9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Mapa de municipios de Tabasc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36706" r="5485" b="9647"/>
          <a:stretch/>
        </p:blipFill>
        <p:spPr bwMode="auto">
          <a:xfrm>
            <a:off x="294292" y="1752599"/>
            <a:ext cx="8392508" cy="42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7294" t="5556" r="47215" b="13333"/>
          <a:stretch/>
        </p:blipFill>
        <p:spPr>
          <a:xfrm flipH="1">
            <a:off x="3498572" y="3789465"/>
            <a:ext cx="313920" cy="46767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7294" t="5556" r="47215" b="13333"/>
          <a:stretch/>
        </p:blipFill>
        <p:spPr>
          <a:xfrm flipH="1">
            <a:off x="3789738" y="3569264"/>
            <a:ext cx="313920" cy="46767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7294" t="5556" r="47215" b="13333"/>
          <a:stretch/>
        </p:blipFill>
        <p:spPr>
          <a:xfrm flipH="1">
            <a:off x="4032802" y="3335426"/>
            <a:ext cx="313920" cy="4676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l="7294" t="5556" r="47215" b="13333"/>
          <a:stretch/>
        </p:blipFill>
        <p:spPr>
          <a:xfrm flipH="1">
            <a:off x="3877056" y="2906230"/>
            <a:ext cx="313920" cy="46767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6"/>
          <a:srcRect l="7294" t="5556" r="47215" b="13333"/>
          <a:stretch/>
        </p:blipFill>
        <p:spPr>
          <a:xfrm flipH="1">
            <a:off x="6858000" y="4495800"/>
            <a:ext cx="313920" cy="46767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/>
          <a:srcRect l="7294" t="5556" r="47215" b="13333"/>
          <a:stretch/>
        </p:blipFill>
        <p:spPr>
          <a:xfrm flipH="1">
            <a:off x="2045263" y="3176128"/>
            <a:ext cx="313920" cy="46767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/>
          <a:srcRect l="7294" t="5556" r="47215" b="13333"/>
          <a:stretch/>
        </p:blipFill>
        <p:spPr>
          <a:xfrm flipH="1">
            <a:off x="2438400" y="2656627"/>
            <a:ext cx="313920" cy="46767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/>
          <a:srcRect l="7294" t="5556" r="47215" b="13333"/>
          <a:stretch/>
        </p:blipFill>
        <p:spPr>
          <a:xfrm flipH="1">
            <a:off x="3501565" y="4575130"/>
            <a:ext cx="313920" cy="46767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6"/>
          <a:srcRect l="7294" t="5556" r="47215" b="13333"/>
          <a:stretch/>
        </p:blipFill>
        <p:spPr>
          <a:xfrm flipH="1">
            <a:off x="457200" y="252943"/>
            <a:ext cx="313920" cy="46767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14400" y="389093"/>
            <a:ext cx="18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Nuevas Aperturas</a:t>
            </a:r>
            <a:endParaRPr lang="es-MX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5"/>
          <a:srcRect l="7294" t="5556" r="47215" b="13333"/>
          <a:stretch/>
        </p:blipFill>
        <p:spPr>
          <a:xfrm flipH="1">
            <a:off x="5988162" y="290749"/>
            <a:ext cx="313920" cy="46767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444387" y="385854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CS Activos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6440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Johnson Controls PowerPoint Guidelines  |  May 15, 2007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21B9-5FB3-44A1-865C-49AEF3E222BB}" type="slidenum">
              <a:rPr lang="de-DE"/>
              <a:pPr/>
              <a:t>3</a:t>
            </a:fld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535363"/>
            <a:ext cx="3887788" cy="1909762"/>
          </a:xfrm>
          <a:noFill/>
          <a:ln/>
        </p:spPr>
        <p:txBody>
          <a:bodyPr anchor="b"/>
          <a:lstStyle/>
          <a:p>
            <a:pPr algn="ctr">
              <a:spcBef>
                <a:spcPct val="50000"/>
              </a:spcBef>
              <a:tabLst>
                <a:tab pos="2330450" algn="l"/>
              </a:tabLst>
            </a:pPr>
            <a:r>
              <a:rPr lang="de-DE" sz="4000" b="0" dirty="0" smtClean="0">
                <a:solidFill>
                  <a:schemeClr val="bg1"/>
                </a:solidFill>
              </a:rPr>
              <a:t>CARTA CORPORATIVA</a:t>
            </a:r>
            <a:endParaRPr lang="de-DE" sz="4000" b="0" dirty="0">
              <a:solidFill>
                <a:schemeClr val="bg1"/>
              </a:solidFill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 sz="2000" dirty="0"/>
          </a:p>
        </p:txBody>
      </p:sp>
      <p:pic>
        <p:nvPicPr>
          <p:cNvPr id="11" name="Picture 3" descr="ourbusines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57200" y="3535462"/>
            <a:ext cx="3887787" cy="19097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kumimoji="0" lang="de-DE" sz="4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CARTA CORPORATIVA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457200" y="1081940"/>
            <a:ext cx="8229600" cy="335698"/>
          </a:xfrm>
        </p:spPr>
        <p:txBody>
          <a:bodyPr>
            <a:noAutofit/>
          </a:bodyPr>
          <a:lstStyle/>
          <a:p>
            <a:r>
              <a:rPr lang="es-MX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Aperturas de Centros de Servicio 2018-2020</a:t>
            </a:r>
            <a:endParaRPr lang="es-MX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Marcador de contenido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b="1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  <a:p>
            <a:pPr marL="0" indent="0">
              <a:buNone/>
            </a:pPr>
            <a:r>
              <a:rPr lang="es-MX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Apertura de 1 Centro de Servicio nueva Imagen por año.</a:t>
            </a:r>
            <a:endParaRPr lang="es-MX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MX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b="1" u="sng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2018</a:t>
            </a:r>
          </a:p>
          <a:p>
            <a:pPr marL="0" indent="0">
              <a:buNone/>
            </a:pPr>
            <a:r>
              <a:rPr lang="es-MX" sz="2200" dirty="0" smtClean="0">
                <a:solidFill>
                  <a:schemeClr val="accent3">
                    <a:lumMod val="50000"/>
                  </a:schemeClr>
                </a:solidFill>
              </a:rPr>
              <a:t>Apertura de Centro de Servicio en Villahermosa en la Zona de Ciudad Industrial.</a:t>
            </a:r>
          </a:p>
          <a:p>
            <a:pPr marL="0" indent="0">
              <a:buNone/>
            </a:pPr>
            <a:r>
              <a:rPr lang="es-MX" sz="1400" dirty="0" smtClean="0">
                <a:solidFill>
                  <a:schemeClr val="accent3">
                    <a:lumMod val="50000"/>
                  </a:schemeClr>
                </a:solidFill>
              </a:rPr>
              <a:t>Con este CS cubriríamos todo el territorio de la capital tabasqueña con 4 CS Nueva Imagen activos y funcionando</a:t>
            </a:r>
          </a:p>
          <a:p>
            <a:pPr marL="0" indent="0">
              <a:buNone/>
            </a:pPr>
            <a:endParaRPr lang="es-MX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s-MX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</a:t>
            </a:r>
            <a:r>
              <a:rPr lang="es-MX" b="1" u="sng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endParaRPr lang="es-MX" b="1" u="sng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s-MX" sz="2200" dirty="0" smtClean="0">
                <a:solidFill>
                  <a:schemeClr val="accent3">
                    <a:lumMod val="50000"/>
                  </a:schemeClr>
                </a:solidFill>
              </a:rPr>
              <a:t>Apertura de CS Foráneo en el municipio de E. Zapata.</a:t>
            </a:r>
          </a:p>
          <a:p>
            <a:pPr marL="0" indent="0">
              <a:buNone/>
            </a:pPr>
            <a:r>
              <a:rPr lang="es-MX" sz="1400" dirty="0" smtClean="0">
                <a:solidFill>
                  <a:schemeClr val="accent3">
                    <a:lumMod val="50000"/>
                  </a:schemeClr>
                </a:solidFill>
              </a:rPr>
              <a:t>Con este CS cubriríamos el territorio de la zona de Los Rios en Tabasco, la cual incluye los municipios de E. Zapata, </a:t>
            </a:r>
            <a:r>
              <a:rPr lang="es-MX" sz="1400" dirty="0" err="1" smtClean="0">
                <a:solidFill>
                  <a:schemeClr val="accent3">
                    <a:lumMod val="50000"/>
                  </a:schemeClr>
                </a:solidFill>
              </a:rPr>
              <a:t>Balancan</a:t>
            </a:r>
            <a:r>
              <a:rPr lang="es-MX" sz="1400" dirty="0" smtClean="0">
                <a:solidFill>
                  <a:schemeClr val="accent3">
                    <a:lumMod val="50000"/>
                  </a:schemeClr>
                </a:solidFill>
              </a:rPr>
              <a:t> y Tenosique.</a:t>
            </a:r>
          </a:p>
          <a:p>
            <a:pPr marL="0" indent="0">
              <a:buNone/>
            </a:pPr>
            <a:endParaRPr lang="es-MX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9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Resultado de imagen para centro de servicio lt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48207"/>
            <a:ext cx="4020239" cy="147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64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457200" y="1081940"/>
            <a:ext cx="8229600" cy="335698"/>
          </a:xfrm>
        </p:spPr>
        <p:txBody>
          <a:bodyPr>
            <a:noAutofit/>
          </a:bodyPr>
          <a:lstStyle/>
          <a:p>
            <a:r>
              <a:rPr lang="es-MX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Aperturas de Centros de Servicio 2018-2020</a:t>
            </a:r>
            <a:endParaRPr lang="es-MX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>
          <a:xfrm>
            <a:off x="990600" y="1600200"/>
            <a:ext cx="7696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b="1" u="sng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2020</a:t>
            </a:r>
          </a:p>
          <a:p>
            <a:pPr marL="0" indent="0">
              <a:buNone/>
            </a:pPr>
            <a:r>
              <a:rPr lang="es-MX" sz="2200" dirty="0" smtClean="0">
                <a:solidFill>
                  <a:schemeClr val="accent3">
                    <a:lumMod val="50000"/>
                  </a:schemeClr>
                </a:solidFill>
              </a:rPr>
              <a:t>Apertura de Centro de Servicio en el municipio de Teapa</a:t>
            </a:r>
          </a:p>
          <a:p>
            <a:pPr marL="0" indent="0">
              <a:buNone/>
            </a:pPr>
            <a:r>
              <a:rPr lang="es-MX" sz="1400" dirty="0" smtClean="0">
                <a:solidFill>
                  <a:schemeClr val="accent3">
                    <a:lumMod val="50000"/>
                  </a:schemeClr>
                </a:solidFill>
              </a:rPr>
              <a:t>Con este CS cubriríamos todo el territorio de la zona de la Sierra que incluyen 3 municipios Teapa, Jalapa y Tacotalpa.</a:t>
            </a:r>
          </a:p>
          <a:p>
            <a:pPr marL="0" indent="0">
              <a:buNone/>
            </a:pPr>
            <a:endParaRPr lang="es-MX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s-MX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9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 descr="La foto de Centro de Servicio LTH Sucursal Apiza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36" y="3330391"/>
            <a:ext cx="4556714" cy="24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98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Plan de </a:t>
            </a:r>
            <a:r>
              <a:rPr lang="es-MX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Inversion</a:t>
            </a: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/>
            </a:r>
            <a:b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s-MX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Aperturas 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 Centros de Servicio 2018-2020</a:t>
            </a:r>
            <a:endParaRPr lang="es-MX" sz="1600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920933"/>
              </p:ext>
            </p:extLst>
          </p:nvPr>
        </p:nvGraphicFramePr>
        <p:xfrm>
          <a:off x="685800" y="2070032"/>
          <a:ext cx="3472868" cy="2273368"/>
        </p:xfrm>
        <a:graphic>
          <a:graphicData uri="http://schemas.openxmlformats.org/drawingml/2006/table">
            <a:tbl>
              <a:tblPr/>
              <a:tblGrid>
                <a:gridCol w="2239401"/>
                <a:gridCol w="1233467"/>
              </a:tblGrid>
              <a:tr h="252063"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Adecuacion de Local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Inversion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1"/>
                    </a:solidFill>
                  </a:tcPr>
                </a:tc>
              </a:tr>
              <a:tr h="252063"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Mano de obra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60,000.00 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63"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Materiales de construccion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100,000.00 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63"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Mobiliario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120,000.00 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63"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Renta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10,000.00 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63"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Herramientas de instalacion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2,000.00 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918"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Herramientas de diagnostico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40,000.00 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72">
                <a:tc>
                  <a:txBody>
                    <a:bodyPr/>
                    <a:lstStyle/>
                    <a:p>
                      <a:pPr algn="l" fontAlgn="b"/>
                      <a:endParaRPr lang="es-MX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03" marR="12003" marT="1200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500" b="1" i="1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$ 332,000.00 </a:t>
                      </a:r>
                    </a:p>
                  </a:txBody>
                  <a:tcPr marL="12003" marR="12003" marT="120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Marcador de contenido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79776881"/>
              </p:ext>
            </p:extLst>
          </p:nvPr>
        </p:nvGraphicFramePr>
        <p:xfrm>
          <a:off x="5257800" y="2070032"/>
          <a:ext cx="3759248" cy="2273366"/>
        </p:xfrm>
        <a:graphic>
          <a:graphicData uri="http://schemas.openxmlformats.org/drawingml/2006/table">
            <a:tbl>
              <a:tblPr/>
              <a:tblGrid>
                <a:gridCol w="1915427"/>
                <a:gridCol w="1843821"/>
              </a:tblGrid>
              <a:tr h="377121">
                <a:tc>
                  <a:txBody>
                    <a:bodyPr/>
                    <a:lstStyle/>
                    <a:p>
                      <a:pPr algn="l" fontAlgn="b"/>
                      <a:r>
                        <a:rPr lang="es-MX" sz="2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Presupuesto</a:t>
                      </a:r>
                    </a:p>
                  </a:txBody>
                  <a:tcPr marL="17958" marR="17958" marT="179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Inversion</a:t>
                      </a:r>
                    </a:p>
                  </a:txBody>
                  <a:tcPr marL="17958" marR="17958" marT="179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3151"/>
                    </a:solidFill>
                  </a:tcPr>
                </a:tc>
              </a:tr>
              <a:tr h="711007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 Cd. Industrial</a:t>
                      </a:r>
                    </a:p>
                  </a:txBody>
                  <a:tcPr marL="17958" marR="17958" marT="179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332,000.00 </a:t>
                      </a:r>
                    </a:p>
                  </a:txBody>
                  <a:tcPr marL="17958" marR="17958" marT="179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21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 E. Zapata</a:t>
                      </a:r>
                    </a:p>
                  </a:txBody>
                  <a:tcPr marL="17958" marR="17958" marT="179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332,000.00 </a:t>
                      </a:r>
                    </a:p>
                  </a:txBody>
                  <a:tcPr marL="17958" marR="17958" marT="179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21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 Teapa</a:t>
                      </a:r>
                    </a:p>
                  </a:txBody>
                  <a:tcPr marL="17958" marR="17958" marT="179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332,000.00 </a:t>
                      </a:r>
                    </a:p>
                  </a:txBody>
                  <a:tcPr marL="17958" marR="17958" marT="179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996">
                <a:tc>
                  <a:txBody>
                    <a:bodyPr/>
                    <a:lstStyle/>
                    <a:p>
                      <a:pPr algn="l" fontAlgn="b"/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58" marR="17958" marT="1795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300" b="1" i="1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$ 996,000.00 </a:t>
                      </a:r>
                    </a:p>
                  </a:txBody>
                  <a:tcPr marL="17958" marR="17958" marT="179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823430" y="1584569"/>
            <a:ext cx="324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Presupuesto estimado para 1 CS</a:t>
            </a:r>
            <a:endParaRPr lang="es-MX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258380" y="1612090"/>
            <a:ext cx="324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Presupuesto estimado para 3 CS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398904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4572032" y="13624"/>
            <a:ext cx="4572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 sz="200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Johnson Controls PowerPoint Guidelines  |  May 15, 2007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21B9-5FB3-44A1-865C-49AEF3E222BB}" type="slidenum">
              <a:rPr lang="de-DE"/>
              <a:pPr/>
              <a:t>33</a:t>
            </a:fld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935288"/>
            <a:ext cx="4286250" cy="2547937"/>
          </a:xfrm>
          <a:noFill/>
          <a:ln/>
        </p:spPr>
        <p:txBody>
          <a:bodyPr numCol="1" anchor="ctr"/>
          <a:lstStyle/>
          <a:p>
            <a:pPr algn="ctr">
              <a:spcBef>
                <a:spcPct val="50000"/>
              </a:spcBef>
              <a:tabLst>
                <a:tab pos="2330450" algn="l"/>
              </a:tabLst>
            </a:pPr>
            <a:r>
              <a:rPr lang="de-DE" sz="32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Indicadores Operativos: Venta &amp; Mercado.</a:t>
            </a:r>
            <a:endParaRPr lang="de-DE" sz="32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0" y="24"/>
            <a:ext cx="457200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 sz="2000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30738" y="3687763"/>
            <a:ext cx="4430712" cy="3170237"/>
            <a:chOff x="60325" y="6326189"/>
            <a:chExt cx="6780213" cy="3170236"/>
          </a:xfrm>
        </p:grpSpPr>
        <p:pic>
          <p:nvPicPr>
            <p:cNvPr id="9" name="Picture 84" descr="Filtros+LTH+gasolin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78238" y="6326189"/>
              <a:ext cx="1404937" cy="1541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5"/>
            <p:cNvGrpSpPr>
              <a:grpSpLocks/>
            </p:cNvGrpSpPr>
            <p:nvPr/>
          </p:nvGrpSpPr>
          <p:grpSpPr bwMode="auto">
            <a:xfrm>
              <a:off x="60325" y="6502400"/>
              <a:ext cx="6780213" cy="2994025"/>
              <a:chOff x="158750" y="6473825"/>
              <a:chExt cx="6780213" cy="2994025"/>
            </a:xfrm>
          </p:grpSpPr>
          <p:pic>
            <p:nvPicPr>
              <p:cNvPr id="11" name="Picture 75" descr="Litro SAE 20W-50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43550" y="8280400"/>
                <a:ext cx="639763" cy="984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76" descr="Litro Transm SAE 90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253163" y="8064500"/>
                <a:ext cx="558800" cy="1200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77" descr="Cubeta ISO 6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367213" y="7758113"/>
                <a:ext cx="1222375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78" descr="empaquemotobatería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58750" y="7566025"/>
                <a:ext cx="2184400" cy="1901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80" descr="Filtros+LTH+Aceite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052638" y="6516688"/>
                <a:ext cx="1363662" cy="1035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82" descr="Filtros+LTH+Aire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58775" y="6473825"/>
                <a:ext cx="1443038" cy="1020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85" descr="Litro SAE 50W-50 Sintetic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253163" y="7094538"/>
                <a:ext cx="68580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86" descr="Litro SAE50 Front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438775" y="6948488"/>
                <a:ext cx="757238" cy="1060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88" descr="Filtros+Aire+Servicio+Pesado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452688" y="7566025"/>
                <a:ext cx="1514475" cy="1857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5264150" y="152400"/>
            <a:ext cx="1287463" cy="3711575"/>
            <a:chOff x="554038" y="1936750"/>
            <a:chExt cx="1025525" cy="3049588"/>
          </a:xfrm>
        </p:grpSpPr>
        <p:pic>
          <p:nvPicPr>
            <p:cNvPr id="21" name="Picture 23" descr="America+2007+Fronta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554038" y="2987675"/>
              <a:ext cx="1011237" cy="98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5" descr="Cronos+Asa+Frontal+2007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68325" y="3995738"/>
              <a:ext cx="1011238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31" descr="LTH+2007+Frontal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85788" y="1936750"/>
              <a:ext cx="979487" cy="947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6986588" y="152400"/>
            <a:ext cx="1581150" cy="3382963"/>
            <a:chOff x="554038" y="5003800"/>
            <a:chExt cx="1208087" cy="2862263"/>
          </a:xfrm>
        </p:grpSpPr>
        <p:pic>
          <p:nvPicPr>
            <p:cNvPr id="25" name="Picture 27" descr="Diener+Asa+Frontal+2007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85788" y="5003800"/>
              <a:ext cx="993775" cy="973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29" descr="Full+Power+2007+Frontal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35000" y="6084888"/>
              <a:ext cx="930275" cy="960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3" descr="Logo+Optima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554038" y="7358063"/>
              <a:ext cx="1208087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Rectangle 4"/>
          <p:cNvSpPr txBox="1">
            <a:spLocks noChangeArrowheads="1"/>
          </p:cNvSpPr>
          <p:nvPr/>
        </p:nvSpPr>
        <p:spPr>
          <a:xfrm>
            <a:off x="285719" y="2934948"/>
            <a:ext cx="4286281" cy="2547830"/>
          </a:xfrm>
          <a:prstGeom prst="rect">
            <a:avLst/>
          </a:prstGeom>
          <a:noFill/>
          <a:ln/>
        </p:spPr>
        <p:txBody>
          <a:bodyPr vert="horz" lIns="91440" tIns="45720" rIns="91440" bIns="45720" numCol="1" rtlCol="0" anchor="ctr">
            <a:normAutofit/>
          </a:bodyPr>
          <a:lstStyle/>
          <a:p>
            <a:pPr lvl="0" algn="ctr">
              <a:spcBef>
                <a:spcPct val="50000"/>
              </a:spcBef>
              <a:tabLst>
                <a:tab pos="2330450" algn="l"/>
              </a:tabLst>
              <a:defRPr/>
            </a:pPr>
            <a:r>
              <a:rPr lang="de-DE" sz="3200" dirty="0">
                <a:solidFill>
                  <a:schemeClr val="bg1"/>
                </a:solidFill>
              </a:rPr>
              <a:t>Presupuestos 2018 / Desarrollo de objetivos de Venta</a:t>
            </a:r>
          </a:p>
        </p:txBody>
      </p:sp>
    </p:spTree>
    <p:extLst>
      <p:ext uri="{BB962C8B-B14F-4D97-AF65-F5344CB8AC3E}">
        <p14:creationId xmlns:p14="http://schemas.microsoft.com/office/powerpoint/2010/main" val="26210815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3528" y="1844824"/>
            <a:ext cx="8352928" cy="3960440"/>
          </a:xfrm>
        </p:spPr>
        <p:txBody>
          <a:bodyPr>
            <a:normAutofit/>
          </a:bodyPr>
          <a:lstStyle/>
          <a:p>
            <a:pPr algn="just">
              <a:buFont typeface="Arial" pitchFamily="34" charset="0"/>
              <a:buChar char="•"/>
            </a:pPr>
            <a:endParaRPr lang="es-MX" b="1" dirty="0" smtClean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295400" y="1981200"/>
            <a:ext cx="4824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este nuevo ciclo 2017 – 2018 tenemos como objetivo crecer en un 5% tanto en baterías como lubricantes y en Filtros un 3%</a:t>
            </a:r>
          </a:p>
          <a:p>
            <a:endParaRPr lang="es-MX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Cuadrado en números </a:t>
            </a:r>
            <a:r>
              <a:rPr lang="es-MX" b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frios</a:t>
            </a:r>
            <a:r>
              <a:rPr lang="es-MX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siguiente manera:</a:t>
            </a:r>
            <a:endParaRPr lang="es-MX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2" name="Picture 2" descr="Resultado de imagen para proyeccion de vent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48" y="3293891"/>
            <a:ext cx="276225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21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3528" y="1844824"/>
            <a:ext cx="8352928" cy="3960440"/>
          </a:xfrm>
        </p:spPr>
        <p:txBody>
          <a:bodyPr>
            <a:normAutofit/>
          </a:bodyPr>
          <a:lstStyle/>
          <a:p>
            <a:pPr algn="just">
              <a:buFont typeface="Arial" pitchFamily="34" charset="0"/>
              <a:buChar char="•"/>
            </a:pPr>
            <a:endParaRPr lang="es-MX" b="1" dirty="0" smtClean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5378999"/>
              </p:ext>
            </p:extLst>
          </p:nvPr>
        </p:nvGraphicFramePr>
        <p:xfrm>
          <a:off x="1066800" y="18958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45505"/>
              </p:ext>
            </p:extLst>
          </p:nvPr>
        </p:nvGraphicFramePr>
        <p:xfrm>
          <a:off x="6553200" y="1522884"/>
          <a:ext cx="1716713" cy="3736035"/>
        </p:xfrm>
        <a:graphic>
          <a:graphicData uri="http://schemas.openxmlformats.org/drawingml/2006/table">
            <a:tbl>
              <a:tblPr/>
              <a:tblGrid>
                <a:gridCol w="924384"/>
                <a:gridCol w="792329"/>
              </a:tblGrid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Asesor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Juan 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Jose Luis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911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</a:t>
                      </a:r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Gutierrez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Maritza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Ricardo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Ernesto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Yrineo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764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Victor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Shirley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Isidro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Gustavo Lopez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Arvey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832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Ventas Piso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1341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808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7240</a:t>
                      </a:r>
                    </a:p>
                  </a:txBody>
                  <a:tcPr marL="7261" marR="7261" marT="72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33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Proyección </a:t>
            </a:r>
            <a:r>
              <a:rPr lang="es-MX" b="1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Baterias</a:t>
            </a:r>
            <a:r>
              <a:rPr lang="es-MX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2017-2018</a:t>
            </a:r>
            <a:endParaRPr lang="es-MX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826018"/>
              </p:ext>
            </p:extLst>
          </p:nvPr>
        </p:nvGraphicFramePr>
        <p:xfrm>
          <a:off x="457194" y="1981200"/>
          <a:ext cx="8229606" cy="719272"/>
        </p:xfrm>
        <a:graphic>
          <a:graphicData uri="http://schemas.openxmlformats.org/drawingml/2006/table">
            <a:tbl>
              <a:tblPr/>
              <a:tblGrid>
                <a:gridCol w="812976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</a:tblGrid>
              <a:tr h="179818">
                <a:tc gridSpan="14"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Baterias  vendidos 2016-2017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</a:tr>
              <a:tr h="17981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Asesor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Octubre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Diciembre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Mayo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Julio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Agosto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Septiembre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</a:tr>
              <a:tr h="17981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81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Proyeccion 2018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6606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4483182"/>
              </p:ext>
            </p:extLst>
          </p:nvPr>
        </p:nvGraphicFramePr>
        <p:xfrm>
          <a:off x="2285997" y="322593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0741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1604764"/>
              </p:ext>
            </p:extLst>
          </p:nvPr>
        </p:nvGraphicFramePr>
        <p:xfrm>
          <a:off x="381000" y="1371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201327"/>
              </p:ext>
            </p:extLst>
          </p:nvPr>
        </p:nvGraphicFramePr>
        <p:xfrm>
          <a:off x="5638800" y="838200"/>
          <a:ext cx="2514599" cy="4352190"/>
        </p:xfrm>
        <a:graphic>
          <a:graphicData uri="http://schemas.openxmlformats.org/drawingml/2006/table">
            <a:tbl>
              <a:tblPr/>
              <a:tblGrid>
                <a:gridCol w="1354015"/>
                <a:gridCol w="1160584"/>
              </a:tblGrid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Asesor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Juan 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2105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Jose Luis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1837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</a:t>
                      </a:r>
                      <a:r>
                        <a:rPr lang="es-MX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Gutierrez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2608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Maritza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1556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Ricardo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Ernesto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1792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Yrineo</a:t>
                      </a:r>
                      <a:endParaRPr lang="es-MX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1163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Victor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Shirley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1325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Isidro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Gustavo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1482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Arvey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1525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Ventas Piso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9014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16201</a:t>
                      </a:r>
                    </a:p>
                  </a:txBody>
                  <a:tcPr marL="14506" marR="14506" marT="145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887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Proyección Aceite 2017-2018</a:t>
            </a:r>
            <a:endParaRPr lang="es-MX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578889"/>
              </p:ext>
            </p:extLst>
          </p:nvPr>
        </p:nvGraphicFramePr>
        <p:xfrm>
          <a:off x="609600" y="1905000"/>
          <a:ext cx="8229606" cy="570180"/>
        </p:xfrm>
        <a:graphic>
          <a:graphicData uri="http://schemas.openxmlformats.org/drawingml/2006/table">
            <a:tbl>
              <a:tblPr/>
              <a:tblGrid>
                <a:gridCol w="812976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</a:tblGrid>
              <a:tr h="142545">
                <a:tc gridSpan="14"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LTS Aceite  vendidos 2016-2017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</a:tr>
              <a:tr h="14254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Octubre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Diciembre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Mayo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Julio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Agosto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Septiembre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</a:tr>
              <a:tr h="14254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54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Proyeccion 2018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12706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355519"/>
              </p:ext>
            </p:extLst>
          </p:nvPr>
        </p:nvGraphicFramePr>
        <p:xfrm>
          <a:off x="2286000" y="294439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8548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915448"/>
              </p:ext>
            </p:extLst>
          </p:nvPr>
        </p:nvGraphicFramePr>
        <p:xfrm>
          <a:off x="457200" y="1600201"/>
          <a:ext cx="4572000" cy="2514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76110"/>
              </p:ext>
            </p:extLst>
          </p:nvPr>
        </p:nvGraphicFramePr>
        <p:xfrm>
          <a:off x="5638800" y="2133600"/>
          <a:ext cx="1828800" cy="2954210"/>
        </p:xfrm>
        <a:graphic>
          <a:graphicData uri="http://schemas.openxmlformats.org/drawingml/2006/table">
            <a:tbl>
              <a:tblPr/>
              <a:tblGrid>
                <a:gridCol w="984739"/>
                <a:gridCol w="844061"/>
              </a:tblGrid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Asesor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Juan 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Jose Luis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2540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</a:t>
                      </a:r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Gutierrez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2558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Maritza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1167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Ricardo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Ernesto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1098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Yrineo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Shirley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Isidro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Gustavo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1220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Arvey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2046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Ventas Piso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12374</a:t>
                      </a:r>
                    </a:p>
                  </a:txBody>
                  <a:tcPr marL="10550" marR="10550" marT="105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487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DESCRIPCIÓN DE RESPONSABILIDADES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538736" cy="4873752"/>
          </a:xfrm>
        </p:spPr>
        <p:txBody>
          <a:bodyPr>
            <a:normAutofit fontScale="32500" lnSpcReduction="20000"/>
          </a:bodyPr>
          <a:lstStyle/>
          <a:p>
            <a:r>
              <a:rPr lang="es-MX" dirty="0" smtClean="0"/>
              <a:t>Gerente General</a:t>
            </a:r>
          </a:p>
          <a:p>
            <a:pPr lvl="1"/>
            <a:r>
              <a:rPr lang="es-MX" dirty="0" smtClean="0"/>
              <a:t>Coordinación de todos los departamentos</a:t>
            </a:r>
          </a:p>
          <a:p>
            <a:pPr lvl="1"/>
            <a:r>
              <a:rPr lang="es-MX" dirty="0" smtClean="0"/>
              <a:t>Evaluación y planteamiento de objetivos</a:t>
            </a:r>
          </a:p>
          <a:p>
            <a:pPr lvl="1"/>
            <a:r>
              <a:rPr lang="es-MX" dirty="0" smtClean="0"/>
              <a:t>Autorización de presupuestos</a:t>
            </a:r>
          </a:p>
          <a:p>
            <a:r>
              <a:rPr lang="es-MX" dirty="0" smtClean="0"/>
              <a:t>Asistente Ejecutiva</a:t>
            </a:r>
          </a:p>
          <a:p>
            <a:pPr lvl="1"/>
            <a:r>
              <a:rPr lang="es-MX" dirty="0" smtClean="0"/>
              <a:t>Pago a proveedores</a:t>
            </a:r>
          </a:p>
          <a:p>
            <a:pPr lvl="1"/>
            <a:r>
              <a:rPr lang="es-MX" dirty="0" smtClean="0"/>
              <a:t>Compra de materiales</a:t>
            </a:r>
          </a:p>
          <a:p>
            <a:pPr lvl="1"/>
            <a:r>
              <a:rPr lang="es-MX" dirty="0" smtClean="0"/>
              <a:t>Localización de fuentes de suministros</a:t>
            </a:r>
          </a:p>
          <a:p>
            <a:r>
              <a:rPr lang="es-MX" dirty="0" smtClean="0"/>
              <a:t>Gerente de Ventas</a:t>
            </a:r>
          </a:p>
          <a:p>
            <a:pPr lvl="1"/>
            <a:r>
              <a:rPr lang="es-MX" dirty="0" smtClean="0"/>
              <a:t>Estrategias de Vetas</a:t>
            </a:r>
          </a:p>
          <a:p>
            <a:pPr lvl="1"/>
            <a:r>
              <a:rPr lang="es-MX" dirty="0" smtClean="0"/>
              <a:t>Supervisión y seguimiento a clientes</a:t>
            </a:r>
          </a:p>
          <a:p>
            <a:pPr lvl="1"/>
            <a:r>
              <a:rPr lang="es-MX" dirty="0" smtClean="0"/>
              <a:t>Cierre de negociaciones</a:t>
            </a:r>
          </a:p>
          <a:p>
            <a:pPr lvl="1"/>
            <a:r>
              <a:rPr lang="es-MX" dirty="0" smtClean="0"/>
              <a:t>Evaluación de rutas</a:t>
            </a:r>
          </a:p>
          <a:p>
            <a:r>
              <a:rPr lang="es-MX" dirty="0" smtClean="0"/>
              <a:t>Ejecutivo de Ventas</a:t>
            </a:r>
          </a:p>
          <a:p>
            <a:pPr lvl="1"/>
            <a:r>
              <a:rPr lang="es-MX" dirty="0" smtClean="0"/>
              <a:t>Prospección de clientes</a:t>
            </a:r>
          </a:p>
          <a:p>
            <a:pPr lvl="1"/>
            <a:r>
              <a:rPr lang="es-MX" dirty="0" smtClean="0"/>
              <a:t>Seguimiento de Clientes</a:t>
            </a:r>
          </a:p>
          <a:p>
            <a:pPr lvl="1"/>
            <a:r>
              <a:rPr lang="es-MX" dirty="0" smtClean="0"/>
              <a:t>Cobranza</a:t>
            </a:r>
          </a:p>
          <a:p>
            <a:r>
              <a:rPr lang="es-MX" dirty="0" smtClean="0"/>
              <a:t>Técnico Master</a:t>
            </a:r>
          </a:p>
          <a:p>
            <a:pPr lvl="1"/>
            <a:r>
              <a:rPr lang="es-MX" dirty="0" smtClean="0"/>
              <a:t>Capacitaciones</a:t>
            </a:r>
          </a:p>
          <a:p>
            <a:pPr lvl="1"/>
            <a:r>
              <a:rPr lang="es-MX" dirty="0" smtClean="0"/>
              <a:t>Asesoramiento Técnico</a:t>
            </a:r>
          </a:p>
          <a:p>
            <a:pPr lvl="1"/>
            <a:r>
              <a:rPr lang="es-MX" dirty="0" smtClean="0"/>
              <a:t>Asertividad</a:t>
            </a:r>
          </a:p>
          <a:p>
            <a:r>
              <a:rPr lang="es-MX" dirty="0" smtClean="0"/>
              <a:t>Técnico</a:t>
            </a:r>
          </a:p>
          <a:p>
            <a:pPr lvl="1"/>
            <a:r>
              <a:rPr lang="es-MX" dirty="0" smtClean="0"/>
              <a:t>Diagnostico</a:t>
            </a:r>
          </a:p>
          <a:p>
            <a:pPr lvl="1"/>
            <a:r>
              <a:rPr lang="es-MX" dirty="0" err="1" smtClean="0"/>
              <a:t>Instalacion</a:t>
            </a:r>
            <a:endParaRPr lang="es-MX" dirty="0" smtClean="0"/>
          </a:p>
          <a:p>
            <a:pPr lvl="1"/>
            <a:r>
              <a:rPr lang="es-MX" dirty="0" smtClean="0"/>
              <a:t>Recomendaciones de uso</a:t>
            </a:r>
          </a:p>
          <a:p>
            <a:r>
              <a:rPr lang="es-MX" dirty="0" smtClean="0"/>
              <a:t>Gerente de Crédito y Cobranza</a:t>
            </a:r>
          </a:p>
          <a:p>
            <a:pPr lvl="1"/>
            <a:r>
              <a:rPr lang="es-MX" dirty="0" smtClean="0"/>
              <a:t>Control de Cartera</a:t>
            </a:r>
          </a:p>
          <a:p>
            <a:pPr lvl="1"/>
            <a:r>
              <a:rPr lang="es-MX" dirty="0" smtClean="0"/>
              <a:t>Autorización de créditos</a:t>
            </a:r>
          </a:p>
          <a:p>
            <a:pPr lvl="1"/>
            <a:r>
              <a:rPr lang="es-MX" dirty="0" smtClean="0"/>
              <a:t>Recepción de Valores</a:t>
            </a:r>
          </a:p>
          <a:p>
            <a:pPr lvl="1"/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4355976" y="1417638"/>
            <a:ext cx="3538736" cy="5208714"/>
          </a:xfrm>
          <a:prstGeom prst="rect">
            <a:avLst/>
          </a:prstGeom>
        </p:spPr>
        <p:txBody>
          <a:bodyPr vert="horz">
            <a:normAutofit fontScale="400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MX" dirty="0" smtClean="0"/>
          </a:p>
          <a:p>
            <a:r>
              <a:rPr lang="es-MX" dirty="0" smtClean="0"/>
              <a:t>Contador</a:t>
            </a:r>
          </a:p>
          <a:p>
            <a:pPr lvl="1"/>
            <a:r>
              <a:rPr lang="es-MX" dirty="0" smtClean="0"/>
              <a:t>Realizar los estados financieros de la empresa</a:t>
            </a:r>
          </a:p>
          <a:p>
            <a:pPr lvl="1"/>
            <a:r>
              <a:rPr lang="es-MX" dirty="0" smtClean="0"/>
              <a:t>Reportes fiscales</a:t>
            </a:r>
          </a:p>
          <a:p>
            <a:pPr lvl="1"/>
            <a:r>
              <a:rPr lang="es-MX" dirty="0" smtClean="0"/>
              <a:t>Contratación del Recurso Humano</a:t>
            </a:r>
          </a:p>
          <a:p>
            <a:r>
              <a:rPr lang="es-MX" dirty="0" smtClean="0"/>
              <a:t>Auxiliar Contable</a:t>
            </a:r>
          </a:p>
          <a:p>
            <a:pPr lvl="1"/>
            <a:r>
              <a:rPr lang="es-MX" dirty="0" smtClean="0"/>
              <a:t>Informes contables</a:t>
            </a:r>
          </a:p>
          <a:p>
            <a:pPr lvl="1"/>
            <a:r>
              <a:rPr lang="es-MX" dirty="0" smtClean="0"/>
              <a:t>Depreciaciones</a:t>
            </a:r>
          </a:p>
          <a:p>
            <a:pPr lvl="1"/>
            <a:r>
              <a:rPr lang="es-MX" dirty="0" smtClean="0"/>
              <a:t>Conciliaciones</a:t>
            </a:r>
          </a:p>
          <a:p>
            <a:pPr lvl="1"/>
            <a:endParaRPr lang="es-MX" dirty="0" smtClean="0"/>
          </a:p>
          <a:p>
            <a:r>
              <a:rPr lang="es-MX" dirty="0" smtClean="0"/>
              <a:t>Gerencia de Almacén y Logística</a:t>
            </a:r>
          </a:p>
          <a:p>
            <a:pPr lvl="1"/>
            <a:r>
              <a:rPr lang="es-MX" dirty="0" smtClean="0"/>
              <a:t>Compras de Insumos para mantener el Stock necesario en Almacén</a:t>
            </a:r>
          </a:p>
          <a:p>
            <a:pPr lvl="1"/>
            <a:r>
              <a:rPr lang="es-MX" dirty="0" smtClean="0"/>
              <a:t>Inventarios</a:t>
            </a:r>
          </a:p>
          <a:p>
            <a:pPr lvl="1"/>
            <a:r>
              <a:rPr lang="es-MX" dirty="0" smtClean="0"/>
              <a:t>Control de entradas</a:t>
            </a:r>
          </a:p>
          <a:p>
            <a:r>
              <a:rPr lang="es-MX" dirty="0" smtClean="0"/>
              <a:t>Jefe de Operaciones</a:t>
            </a:r>
          </a:p>
          <a:p>
            <a:pPr lvl="1"/>
            <a:r>
              <a:rPr lang="es-MX" dirty="0" smtClean="0"/>
              <a:t>Recepción de facturas para generación y entrega de pedidos</a:t>
            </a:r>
          </a:p>
          <a:p>
            <a:pPr lvl="1"/>
            <a:r>
              <a:rPr lang="es-MX" dirty="0" smtClean="0"/>
              <a:t>Revisión de unidades</a:t>
            </a:r>
          </a:p>
          <a:p>
            <a:r>
              <a:rPr lang="es-MX" dirty="0" smtClean="0"/>
              <a:t>Auxiliar de Almacén</a:t>
            </a:r>
          </a:p>
          <a:p>
            <a:pPr lvl="1"/>
            <a:r>
              <a:rPr lang="es-MX" dirty="0" smtClean="0"/>
              <a:t>Recepción de materiales</a:t>
            </a:r>
          </a:p>
          <a:p>
            <a:pPr lvl="1"/>
            <a:r>
              <a:rPr lang="es-MX" dirty="0" smtClean="0"/>
              <a:t>Distribución de productos dentro de Almacén</a:t>
            </a:r>
          </a:p>
          <a:p>
            <a:pPr lvl="1"/>
            <a:r>
              <a:rPr lang="es-MX" dirty="0" smtClean="0"/>
              <a:t>Limpieza de Almacén</a:t>
            </a:r>
          </a:p>
          <a:p>
            <a:r>
              <a:rPr lang="es-MX" dirty="0" smtClean="0"/>
              <a:t>Operador: </a:t>
            </a:r>
          </a:p>
          <a:p>
            <a:pPr lvl="1"/>
            <a:r>
              <a:rPr lang="es-MX" dirty="0" smtClean="0"/>
              <a:t>Entrega de producto en unidades automotrices</a:t>
            </a:r>
          </a:p>
          <a:p>
            <a:pPr lvl="1"/>
            <a:r>
              <a:rPr lang="es-MX" dirty="0" smtClean="0"/>
              <a:t>Carga y descarga </a:t>
            </a:r>
          </a:p>
          <a:p>
            <a:pPr marL="365760" lvl="1" indent="0">
              <a:buFont typeface="Wingdings 2"/>
              <a:buNone/>
            </a:pPr>
            <a:endParaRPr lang="es-MX" dirty="0" smtClean="0"/>
          </a:p>
          <a:p>
            <a:r>
              <a:rPr lang="es-MX" dirty="0" smtClean="0"/>
              <a:t>Ejecutivo de Desarrollo Comercial</a:t>
            </a:r>
          </a:p>
          <a:p>
            <a:pPr lvl="1"/>
            <a:r>
              <a:rPr lang="es-MX" dirty="0" smtClean="0"/>
              <a:t>Asegurar el correcto funcionamiento de procesos</a:t>
            </a:r>
          </a:p>
          <a:p>
            <a:pPr lvl="1"/>
            <a:r>
              <a:rPr lang="es-MX" dirty="0" smtClean="0"/>
              <a:t>Auditorias</a:t>
            </a:r>
          </a:p>
          <a:p>
            <a:pPr lvl="1"/>
            <a:r>
              <a:rPr lang="es-MX" dirty="0" smtClean="0"/>
              <a:t>Asegurar el cumplimiento de los requisitos del cliente</a:t>
            </a:r>
          </a:p>
          <a:p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57476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Proyección Filtros 2017-2018</a:t>
            </a:r>
            <a:endParaRPr lang="es-MX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226082"/>
              </p:ext>
            </p:extLst>
          </p:nvPr>
        </p:nvGraphicFramePr>
        <p:xfrm>
          <a:off x="475337" y="2133600"/>
          <a:ext cx="8229606" cy="570180"/>
        </p:xfrm>
        <a:graphic>
          <a:graphicData uri="http://schemas.openxmlformats.org/drawingml/2006/table">
            <a:tbl>
              <a:tblPr/>
              <a:tblGrid>
                <a:gridCol w="812976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  <a:gridCol w="570510"/>
              </a:tblGrid>
              <a:tr h="142545">
                <a:tc gridSpan="14"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LTS Aceite  vendidos 2016-2017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</a:tr>
              <a:tr h="14254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Asesor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Octubre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Diciembre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Mayo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Julio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Agosto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Septiembre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B35"/>
                    </a:solidFill>
                  </a:tcPr>
                </a:tc>
              </a:tr>
              <a:tr h="14254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9878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54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Proyeccion 2018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11448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163527"/>
              </p:ext>
            </p:extLst>
          </p:nvPr>
        </p:nvGraphicFramePr>
        <p:xfrm>
          <a:off x="2304140" y="3048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3927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Johnson Controls PowerPoint Guidelines  |  May 15, 2007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21B9-5FB3-44A1-865C-49AEF3E222BB}" type="slidenum">
              <a:rPr lang="de-DE"/>
              <a:pPr/>
              <a:t>41</a:t>
            </a:fld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573463"/>
            <a:ext cx="3887788" cy="1909762"/>
          </a:xfrm>
          <a:noFill/>
          <a:ln/>
        </p:spPr>
        <p:txBody>
          <a:bodyPr anchor="ctr"/>
          <a:lstStyle/>
          <a:p>
            <a:pPr algn="ctr">
              <a:spcBef>
                <a:spcPct val="50000"/>
              </a:spcBef>
              <a:tabLst>
                <a:tab pos="2330450" algn="l"/>
              </a:tabLst>
            </a:pPr>
            <a:r>
              <a:rPr lang="de-DE" sz="28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ANÁLISIS FODA</a:t>
            </a:r>
            <a:endParaRPr lang="de-DE" sz="28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 sz="2000"/>
          </a:p>
        </p:txBody>
      </p:sp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785794"/>
            <a:ext cx="4000496" cy="499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68313" y="3573016"/>
            <a:ext cx="3887787" cy="19097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INNOVACION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/NUEVOS SISTEMAS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106330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3528" y="1844824"/>
            <a:ext cx="8352928" cy="3960440"/>
          </a:xfrm>
        </p:spPr>
        <p:txBody>
          <a:bodyPr>
            <a:normAutofit/>
          </a:bodyPr>
          <a:lstStyle/>
          <a:p>
            <a:pPr algn="just">
              <a:buFont typeface="Arial" pitchFamily="34" charset="0"/>
              <a:buChar char="•"/>
            </a:pPr>
            <a:endParaRPr lang="es-MX" b="1" dirty="0" smtClean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55576" y="1556792"/>
            <a:ext cx="74888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Lubricantes de Calidad Tabasco no optamos por utilizar Hand-</a:t>
            </a:r>
            <a:r>
              <a:rPr lang="es-MX" dirty="0" err="1" smtClean="0"/>
              <a:t>Helds</a:t>
            </a:r>
            <a:r>
              <a:rPr lang="es-MX" dirty="0" smtClean="0"/>
              <a:t> para el control y flujo de los pedidos del cliente, investigando algunas opciones de innovación para este proceso nos asesoramos e implementamos el uso de una aplicación con las mismas funcionalidades pero para ser utilizada en un movil.</a:t>
            </a:r>
          </a:p>
          <a:p>
            <a:endParaRPr lang="es-MX" dirty="0"/>
          </a:p>
          <a:p>
            <a:r>
              <a:rPr lang="es-MX" dirty="0" smtClean="0"/>
              <a:t>Esta aplicación se llama </a:t>
            </a:r>
            <a:r>
              <a:rPr lang="es-MX" dirty="0" err="1" smtClean="0"/>
              <a:t>prontoforms</a:t>
            </a:r>
            <a:r>
              <a:rPr lang="es-MX" dirty="0" smtClean="0"/>
              <a:t>, en la cual los asesores comerciales pueden capturar sus pedidos al momento de estar con el cliente y en ese mismo instante enviarlo.</a:t>
            </a:r>
          </a:p>
          <a:p>
            <a:endParaRPr lang="es-MX" dirty="0"/>
          </a:p>
          <a:p>
            <a:r>
              <a:rPr lang="es-MX" dirty="0" smtClean="0"/>
              <a:t>La aplicación automáticamente envía un formato de pedido al correo designado de recepción, en donde se da el seguimiento de </a:t>
            </a:r>
            <a:r>
              <a:rPr lang="es-MX" dirty="0" err="1" smtClean="0"/>
              <a:t>facturacion</a:t>
            </a:r>
            <a:r>
              <a:rPr lang="es-MX" dirty="0" smtClean="0"/>
              <a:t> y posterior logística de entrega. A continuación adjunto pantallas de la aplicación y evidencia de los pedidos que se reciben.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933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3528" y="1844824"/>
            <a:ext cx="8352928" cy="3960440"/>
          </a:xfrm>
        </p:spPr>
        <p:txBody>
          <a:bodyPr>
            <a:normAutofit/>
          </a:bodyPr>
          <a:lstStyle/>
          <a:p>
            <a:pPr algn="just">
              <a:buFont typeface="Arial" pitchFamily="34" charset="0"/>
              <a:buChar char="•"/>
            </a:pPr>
            <a:endParaRPr lang="es-MX" b="1" dirty="0" smtClean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73871"/>
            <a:ext cx="1891263" cy="33569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38" y="1071501"/>
            <a:ext cx="1891263" cy="33569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071501"/>
            <a:ext cx="1891263" cy="3356992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1043608" y="5013176"/>
            <a:ext cx="7291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Estas son las pantallas de la aplicación, para ponerla en marcha, se selecciona la opción de formularios, después el tipo de producto del que se pasara el pedidos y </a:t>
            </a:r>
            <a:r>
              <a:rPr lang="es-MX" dirty="0" err="1" smtClean="0"/>
              <a:t>asi</a:t>
            </a:r>
            <a:r>
              <a:rPr lang="es-MX" dirty="0" smtClean="0"/>
              <a:t> nos manda a la pantalla para elegir en este caso las baterías que solicita el cliente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64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3528" y="1844824"/>
            <a:ext cx="8352928" cy="3960440"/>
          </a:xfrm>
        </p:spPr>
        <p:txBody>
          <a:bodyPr>
            <a:normAutofit/>
          </a:bodyPr>
          <a:lstStyle/>
          <a:p>
            <a:pPr algn="just">
              <a:buFont typeface="Arial" pitchFamily="34" charset="0"/>
              <a:buChar char="•"/>
            </a:pPr>
            <a:endParaRPr lang="es-MX" b="1" dirty="0" smtClean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1" y="1293870"/>
            <a:ext cx="1891263" cy="335699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61" y="1293870"/>
            <a:ext cx="1891263" cy="3356992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1043608" y="5013176"/>
            <a:ext cx="7291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Una vez dentro del pedido, se coloca el nombre del cliente, firma de autorización y se seleccionan las piezas para cada producto. La fecha y hora se capturan de forma automática, le damos enviar y listo, llega de la siguiente manera al correo de </a:t>
            </a:r>
            <a:r>
              <a:rPr lang="es-MX" dirty="0" err="1" smtClean="0"/>
              <a:t>facturacion</a:t>
            </a:r>
            <a:r>
              <a:rPr lang="es-MX" dirty="0" smtClean="0"/>
              <a:t>: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67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3528" y="1844824"/>
            <a:ext cx="8352928" cy="3960440"/>
          </a:xfrm>
        </p:spPr>
        <p:txBody>
          <a:bodyPr>
            <a:normAutofit/>
          </a:bodyPr>
          <a:lstStyle/>
          <a:p>
            <a:pPr algn="just">
              <a:buFont typeface="Arial" pitchFamily="34" charset="0"/>
              <a:buChar char="•"/>
            </a:pPr>
            <a:endParaRPr lang="es-MX" b="1" dirty="0" smtClean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51520" y="908720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95536" y="616530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b="4565"/>
          <a:stretch>
            <a:fillRect/>
          </a:stretch>
        </p:blipFill>
        <p:spPr bwMode="auto">
          <a:xfrm>
            <a:off x="6119664" y="6281936"/>
            <a:ext cx="302433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5" y="260013"/>
            <a:ext cx="1652016" cy="4754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31100" t="17785" r="31888" b="17785"/>
          <a:stretch/>
        </p:blipFill>
        <p:spPr>
          <a:xfrm>
            <a:off x="755576" y="1241364"/>
            <a:ext cx="4663114" cy="45639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119664" y="1556792"/>
            <a:ext cx="2772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Este pedido se captura en sistema, y </a:t>
            </a:r>
            <a:r>
              <a:rPr lang="es-MX" dirty="0" smtClean="0"/>
              <a:t>posteriormente </a:t>
            </a:r>
            <a:r>
              <a:rPr lang="es-MX" dirty="0"/>
              <a:t>se factura para iniciar con toda la logística de entrega de producto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87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u="sng" dirty="0"/>
              <a:t>NUESTRA MISIÓN </a:t>
            </a:r>
            <a:endParaRPr lang="es-MX" dirty="0"/>
          </a:p>
          <a:p>
            <a:pPr marL="0" indent="0">
              <a:buNone/>
            </a:pPr>
            <a:r>
              <a:rPr lang="es-ES" b="1" dirty="0"/>
              <a:t> </a:t>
            </a:r>
            <a:endParaRPr lang="es-MX" dirty="0"/>
          </a:p>
          <a:p>
            <a:pPr marL="0" indent="0" hangingPunct="0">
              <a:buNone/>
            </a:pPr>
            <a:r>
              <a:rPr lang="es-ES_tradnl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“Comercializar Lubricantes, acumuladores y productos asociados, brindando a nuestros clientes, servicios de asesorías, trato amable y  entregas oportunas, basado en la amplia experiencia de nuestro equipo de trabajo para satisfacer las necesidades más exigentes.”</a:t>
            </a:r>
            <a:endParaRPr lang="es-MX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s-E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endParaRPr lang="es-MX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513" y="5733257"/>
            <a:ext cx="2536288" cy="7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pPr marL="0" indent="0">
              <a:buNone/>
            </a:pPr>
            <a:r>
              <a:rPr lang="es-ES" b="1" u="sng" dirty="0" smtClean="0"/>
              <a:t>NUESTRA VISIÓN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E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Consolidarse como una empresa líder en el suministro de lubricantes y productos asociados, con clientes satisfechos e integrados por un equipo en constante desarrollo y resultados económicos que aseguren un crecimiento  constante. </a:t>
            </a:r>
            <a:endParaRPr lang="es-MX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513" y="5733257"/>
            <a:ext cx="2536288" cy="7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3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Nuestros Valores</a:t>
            </a:r>
            <a:endParaRPr lang="es-MX" dirty="0"/>
          </a:p>
        </p:txBody>
      </p:sp>
      <p:graphicFrame>
        <p:nvGraphicFramePr>
          <p:cNvPr id="5" name="Diagram 12"/>
          <p:cNvGraphicFramePr/>
          <p:nvPr>
            <p:extLst>
              <p:ext uri="{D42A27DB-BD31-4B8C-83A1-F6EECF244321}">
                <p14:modId xmlns:p14="http://schemas.microsoft.com/office/powerpoint/2010/main" val="3521136400"/>
              </p:ext>
            </p:extLst>
          </p:nvPr>
        </p:nvGraphicFramePr>
        <p:xfrm>
          <a:off x="1066800" y="609600"/>
          <a:ext cx="7272808" cy="5410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279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Johnson Controls PowerPoint Guidelines  |  May 15, 2007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21B9-5FB3-44A1-865C-49AEF3E222BB}" type="slidenum">
              <a:rPr lang="de-DE"/>
              <a:pPr/>
              <a:t>8</a:t>
            </a:fld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535363"/>
            <a:ext cx="3887788" cy="1909762"/>
          </a:xfrm>
          <a:noFill/>
          <a:ln/>
        </p:spPr>
        <p:txBody>
          <a:bodyPr anchor="b"/>
          <a:lstStyle/>
          <a:p>
            <a:pPr algn="ctr">
              <a:spcBef>
                <a:spcPct val="50000"/>
              </a:spcBef>
              <a:tabLst>
                <a:tab pos="2330450" algn="l"/>
              </a:tabLst>
            </a:pPr>
            <a:r>
              <a:rPr lang="de-DE" sz="4000" b="0" dirty="0" smtClean="0">
                <a:solidFill>
                  <a:schemeClr val="bg1"/>
                </a:solidFill>
              </a:rPr>
              <a:t>ESTRUCTURA DE PERSONAL</a:t>
            </a:r>
            <a:endParaRPr lang="de-DE" sz="4000" b="0" dirty="0">
              <a:solidFill>
                <a:schemeClr val="bg1"/>
              </a:solidFill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 sz="2000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991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57200" y="3535462"/>
            <a:ext cx="3887787" cy="19097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ESTRUCTURA DE PERSONAL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 b="4565"/>
          <a:stretch>
            <a:fillRect/>
          </a:stretch>
        </p:blipFill>
        <p:spPr bwMode="auto">
          <a:xfrm>
            <a:off x="0" y="61722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http://www.johnsoncontrols.com/publish/us/en/products/power_solutions/Brands/LTH.-Style-Header-MainLogoRef.MC4w.L2V0Yy9kZXNpZ24vd3d3X2Rlc2lnbl9wYWd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5943600"/>
            <a:ext cx="1447800" cy="685800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5838" y="419100"/>
            <a:ext cx="8280151" cy="6477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ORGANIGRAMA</a:t>
            </a:r>
            <a:endParaRPr kumimoji="0" lang="es-E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605698"/>
              </p:ext>
            </p:extLst>
          </p:nvPr>
        </p:nvGraphicFramePr>
        <p:xfrm>
          <a:off x="158180" y="1066800"/>
          <a:ext cx="9015465" cy="4941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Lucasa</Template>
  <TotalTime>6553</TotalTime>
  <Words>3178</Words>
  <Application>Microsoft Office PowerPoint</Application>
  <PresentationFormat>Presentación en pantalla (4:3)</PresentationFormat>
  <Paragraphs>918</Paragraphs>
  <Slides>45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2" baseType="lpstr">
      <vt:lpstr>Arial</vt:lpstr>
      <vt:lpstr>Arial Black</vt:lpstr>
      <vt:lpstr>Calibri</vt:lpstr>
      <vt:lpstr>Times New Roman</vt:lpstr>
      <vt:lpstr>Wingdings</vt:lpstr>
      <vt:lpstr>Wingdings 2</vt:lpstr>
      <vt:lpstr>Office Theme</vt:lpstr>
      <vt:lpstr>Presentación de PowerPoint</vt:lpstr>
      <vt:lpstr>Presentación de PowerPoint</vt:lpstr>
      <vt:lpstr>CARTA CORPORATIVA</vt:lpstr>
      <vt:lpstr>DESCRIPCIÓN DE RESPONSABILIDADES</vt:lpstr>
      <vt:lpstr>Presentación de PowerPoint</vt:lpstr>
      <vt:lpstr>Presentación de PowerPoint</vt:lpstr>
      <vt:lpstr>Nuestros Valores</vt:lpstr>
      <vt:lpstr>ESTRUCTURA DE PERSONAL</vt:lpstr>
      <vt:lpstr>Presentación de PowerPoint</vt:lpstr>
      <vt:lpstr>PROFESIONALIZACIÓN EDCII</vt:lpstr>
      <vt:lpstr>Presentación de PowerPoint</vt:lpstr>
      <vt:lpstr>Presentación de PowerPoint</vt:lpstr>
      <vt:lpstr>INFRAESTRUCTURA ACTUAL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FODA</vt:lpstr>
      <vt:lpstr>CUADRANTE FODA DEL DISTRIBUIDOR</vt:lpstr>
      <vt:lpstr>CARTA CORPORATIVA</vt:lpstr>
      <vt:lpstr>VENTAS VS AÑO ANTERIOR SCORECARD ACUMULADO A DICIEMBRE 2017 VS AA</vt:lpstr>
      <vt:lpstr>Mapa Estratégico</vt:lpstr>
      <vt:lpstr>Indicadores</vt:lpstr>
      <vt:lpstr>Estrategia Ventas</vt:lpstr>
      <vt:lpstr>Estrategia Cobranza</vt:lpstr>
      <vt:lpstr>Impacto esperado</vt:lpstr>
      <vt:lpstr>ESTRUCTURA DE PERSONAL</vt:lpstr>
      <vt:lpstr>Aperturas de Centros de Servicio 2018-2020</vt:lpstr>
      <vt:lpstr>Aperturas de Centros de Servicio 2018-2020</vt:lpstr>
      <vt:lpstr>Aperturas de Centros de Servicio 2018-2020</vt:lpstr>
      <vt:lpstr>Plan de Inversion  Aperturas de Centros de Servicio 2018-2020</vt:lpstr>
      <vt:lpstr>Indicadores Operativos: Venta &amp; Mercado.</vt:lpstr>
      <vt:lpstr>Presentación de PowerPoint</vt:lpstr>
      <vt:lpstr>Presentación de PowerPoint</vt:lpstr>
      <vt:lpstr>Proyección Baterias 2017-2018</vt:lpstr>
      <vt:lpstr>Presentación de PowerPoint</vt:lpstr>
      <vt:lpstr>Proyección Aceite 2017-2018</vt:lpstr>
      <vt:lpstr>Presentación de PowerPoint</vt:lpstr>
      <vt:lpstr>Proyección Filtros 2017-2018</vt:lpstr>
      <vt:lpstr>ANÁLISIS FODA</vt:lpstr>
      <vt:lpstr>Presentación de PowerPoint</vt:lpstr>
      <vt:lpstr>Presentación de PowerPoint</vt:lpstr>
      <vt:lpstr>Presentación de PowerPoint</vt:lpstr>
      <vt:lpstr>Presentación de PowerPoint</vt:lpstr>
    </vt:vector>
  </TitlesOfParts>
  <Company>Grizli777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de Negocio 2011-2012</dc:title>
  <dc:creator>Owner</dc:creator>
  <cp:lastModifiedBy>acer114864</cp:lastModifiedBy>
  <cp:revision>487</cp:revision>
  <dcterms:created xsi:type="dcterms:W3CDTF">2012-03-22T22:32:39Z</dcterms:created>
  <dcterms:modified xsi:type="dcterms:W3CDTF">2018-01-30T00:23:00Z</dcterms:modified>
</cp:coreProperties>
</file>